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308" r:id="rId2"/>
    <p:sldId id="299" r:id="rId3"/>
    <p:sldId id="374" r:id="rId4"/>
    <p:sldId id="320" r:id="rId5"/>
    <p:sldId id="376" r:id="rId6"/>
    <p:sldId id="380" r:id="rId7"/>
    <p:sldId id="407" r:id="rId8"/>
    <p:sldId id="393" r:id="rId9"/>
    <p:sldId id="408" r:id="rId10"/>
    <p:sldId id="410" r:id="rId11"/>
    <p:sldId id="409" r:id="rId12"/>
    <p:sldId id="318" r:id="rId13"/>
    <p:sldId id="366" r:id="rId14"/>
    <p:sldId id="323" r:id="rId15"/>
    <p:sldId id="330" r:id="rId16"/>
    <p:sldId id="411" r:id="rId17"/>
    <p:sldId id="331" r:id="rId18"/>
    <p:sldId id="327" r:id="rId19"/>
    <p:sldId id="417" r:id="rId20"/>
    <p:sldId id="362" r:id="rId21"/>
    <p:sldId id="328" r:id="rId22"/>
    <p:sldId id="371" r:id="rId23"/>
    <p:sldId id="373" r:id="rId24"/>
    <p:sldId id="324" r:id="rId25"/>
    <p:sldId id="317" r:id="rId26"/>
    <p:sldId id="372" r:id="rId27"/>
    <p:sldId id="416" r:id="rId28"/>
    <p:sldId id="369" r:id="rId29"/>
    <p:sldId id="370" r:id="rId30"/>
    <p:sldId id="415" r:id="rId31"/>
    <p:sldId id="412" r:id="rId32"/>
    <p:sldId id="368" r:id="rId33"/>
    <p:sldId id="413" r:id="rId34"/>
    <p:sldId id="414" r:id="rId35"/>
    <p:sldId id="333" r:id="rId36"/>
    <p:sldId id="336" r:id="rId37"/>
    <p:sldId id="334" r:id="rId38"/>
    <p:sldId id="335"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6" r:id="rId58"/>
    <p:sldId id="378" r:id="rId59"/>
    <p:sldId id="389" r:id="rId60"/>
    <p:sldId id="390" r:id="rId61"/>
    <p:sldId id="379" r:id="rId62"/>
    <p:sldId id="382" r:id="rId63"/>
    <p:sldId id="383" r:id="rId64"/>
    <p:sldId id="384" r:id="rId65"/>
    <p:sldId id="385" r:id="rId66"/>
    <p:sldId id="387" r:id="rId67"/>
    <p:sldId id="377" r:id="rId68"/>
    <p:sldId id="392" r:id="rId69"/>
    <p:sldId id="381" r:id="rId70"/>
    <p:sldId id="386" r:id="rId71"/>
    <p:sldId id="391" r:id="rId72"/>
    <p:sldId id="395" r:id="rId73"/>
    <p:sldId id="396" r:id="rId74"/>
    <p:sldId id="397" r:id="rId75"/>
    <p:sldId id="398" r:id="rId76"/>
    <p:sldId id="375" r:id="rId77"/>
    <p:sldId id="399" r:id="rId78"/>
    <p:sldId id="400" r:id="rId79"/>
    <p:sldId id="401" r:id="rId80"/>
    <p:sldId id="402" r:id="rId81"/>
    <p:sldId id="403" r:id="rId82"/>
    <p:sldId id="404" r:id="rId83"/>
    <p:sldId id="405" r:id="rId84"/>
    <p:sldId id="406" r:id="rId85"/>
    <p:sldId id="364" r:id="rId86"/>
    <p:sldId id="357" r:id="rId87"/>
    <p:sldId id="358" r:id="rId88"/>
    <p:sldId id="360" r:id="rId89"/>
    <p:sldId id="359" r:id="rId90"/>
    <p:sldId id="363" r:id="rId91"/>
    <p:sldId id="321" r:id="rId92"/>
    <p:sldId id="315" r:id="rId93"/>
    <p:sldId id="304" r:id="rId94"/>
    <p:sldId id="257" r:id="rId95"/>
    <p:sldId id="258" r:id="rId96"/>
    <p:sldId id="290" r:id="rId97"/>
    <p:sldId id="291" r:id="rId98"/>
    <p:sldId id="292" r:id="rId99"/>
    <p:sldId id="301" r:id="rId100"/>
    <p:sldId id="303" r:id="rId101"/>
    <p:sldId id="270" r:id="rId102"/>
    <p:sldId id="316" r:id="rId103"/>
    <p:sldId id="307" r:id="rId104"/>
    <p:sldId id="278" r:id="rId105"/>
    <p:sldId id="282" r:id="rId106"/>
    <p:sldId id="300" r:id="rId107"/>
    <p:sldId id="274" r:id="rId108"/>
    <p:sldId id="273" r:id="rId109"/>
    <p:sldId id="285" r:id="rId110"/>
    <p:sldId id="305" r:id="rId111"/>
    <p:sldId id="306" r:id="rId112"/>
    <p:sldId id="284" r:id="rId113"/>
    <p:sldId id="276" r:id="rId114"/>
    <p:sldId id="261" r:id="rId115"/>
    <p:sldId id="269" r:id="rId116"/>
    <p:sldId id="263" r:id="rId117"/>
    <p:sldId id="264" r:id="rId118"/>
    <p:sldId id="260" r:id="rId119"/>
    <p:sldId id="265" r:id="rId120"/>
    <p:sldId id="267" r:id="rId121"/>
    <p:sldId id="266" r:id="rId122"/>
    <p:sldId id="271" r:id="rId123"/>
    <p:sldId id="277" r:id="rId124"/>
    <p:sldId id="279" r:id="rId125"/>
    <p:sldId id="268" r:id="rId126"/>
    <p:sldId id="280" r:id="rId127"/>
    <p:sldId id="281" r:id="rId128"/>
    <p:sldId id="287" r:id="rId129"/>
    <p:sldId id="288" r:id="rId130"/>
    <p:sldId id="302" r:id="rId131"/>
    <p:sldId id="309" r:id="rId132"/>
    <p:sldId id="310" r:id="rId133"/>
    <p:sldId id="311" r:id="rId134"/>
    <p:sldId id="312" r:id="rId135"/>
    <p:sldId id="313" r:id="rId136"/>
    <p:sldId id="314" r:id="rId137"/>
    <p:sldId id="275" r:id="rId138"/>
    <p:sldId id="298" r:id="rId139"/>
    <p:sldId id="294" r:id="rId140"/>
    <p:sldId id="295" r:id="rId141"/>
    <p:sldId id="296" r:id="rId142"/>
    <p:sldId id="297" r:id="rId1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407"/>
            <p14:sldId id="393"/>
            <p14:sldId id="408"/>
            <p14:sldId id="410"/>
            <p14:sldId id="409"/>
            <p14:sldId id="318"/>
            <p14:sldId id="366"/>
            <p14:sldId id="323"/>
            <p14:sldId id="330"/>
            <p14:sldId id="411"/>
            <p14:sldId id="331"/>
            <p14:sldId id="327"/>
            <p14:sldId id="417"/>
            <p14:sldId id="362"/>
            <p14:sldId id="328"/>
            <p14:sldId id="371"/>
            <p14:sldId id="373"/>
            <p14:sldId id="324"/>
            <p14:sldId id="317"/>
            <p14:sldId id="372"/>
            <p14:sldId id="416"/>
            <p14:sldId id="369"/>
            <p14:sldId id="370"/>
            <p14:sldId id="415"/>
            <p14:sldId id="412"/>
            <p14:sldId id="368"/>
          </p14:sldIdLst>
        </p14:section>
        <p14:section name="Display" id="{BB77DA81-F6EE-4A5A-8D32-FE561A7638F1}">
          <p14:sldIdLst>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99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82" d="100"/>
          <a:sy n="82" d="100"/>
        </p:scale>
        <p:origin x="279" y="3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8/10/relationships/authors" Targe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1/23/2026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1/22/2026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1/23/2026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39</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1/22/2026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94</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96</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100</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103</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105</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109</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0C08A-EF6C-1149-C4CE-FBCFFF19F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F6F2-0175-584C-E3EB-1D26D0616CC2}"/>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3A4F1A7-6B37-0EA7-E428-D7BF67BDBFA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EE95B98-568E-A59C-3002-B79D875D100B}"/>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7E5D0629-378F-7436-0D0C-C1A3816D77AC}"/>
              </a:ext>
            </a:extLst>
          </p:cNvPr>
          <p:cNvSpPr>
            <a:spLocks noGrp="1"/>
          </p:cNvSpPr>
          <p:nvPr>
            <p:ph type="dt" idx="1"/>
          </p:nvPr>
        </p:nvSpPr>
        <p:spPr/>
        <p:txBody>
          <a:bodyPr/>
          <a:lstStyle/>
          <a:p>
            <a:fld id="{8571A9BD-2687-4C0C-9FCC-115168453D21}" type="datetime1">
              <a:rPr lang="en-US" smtClean="0"/>
              <a:t>1/22/2026</a:t>
            </a:fld>
            <a:endParaRPr lang="en-US"/>
          </a:p>
        </p:txBody>
      </p:sp>
      <p:sp>
        <p:nvSpPr>
          <p:cNvPr id="6" name="Footer Placeholder 5">
            <a:extLst>
              <a:ext uri="{FF2B5EF4-FFF2-40B4-BE49-F238E27FC236}">
                <a16:creationId xmlns:a16="http://schemas.microsoft.com/office/drawing/2014/main" id="{B53E2F92-2CAC-699B-1014-099F2086F9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B7EEB33-9D55-121D-769E-322FAAA1C133}"/>
              </a:ext>
            </a:extLst>
          </p:cNvPr>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154198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25</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1/22/2026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60231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0.xml"/><Relationship Id="rId7" Type="http://schemas.openxmlformats.org/officeDocument/2006/relationships/slide" Target="slide20.xml"/><Relationship Id="rId12"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7.xml"/><Relationship Id="rId5" Type="http://schemas.openxmlformats.org/officeDocument/2006/relationships/slide" Target="slide24.xml"/><Relationship Id="rId10" Type="http://schemas.openxmlformats.org/officeDocument/2006/relationships/image" Target="../media/image12.png"/><Relationship Id="rId4" Type="http://schemas.openxmlformats.org/officeDocument/2006/relationships/slide" Target="slide98.xml"/><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1.xml"/><Relationship Id="rId12" Type="http://schemas.openxmlformats.org/officeDocument/2006/relationships/slide" Target="slide9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8.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image" Target="../media/image41.png"/><Relationship Id="rId7" Type="http://schemas.openxmlformats.org/officeDocument/2006/relationships/slide" Target="slide9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1.xml"/><Relationship Id="rId5" Type="http://schemas.openxmlformats.org/officeDocument/2006/relationships/slide" Target="slide104.xml"/><Relationship Id="rId10" Type="http://schemas.openxmlformats.org/officeDocument/2006/relationships/image" Target="../media/image1.png"/><Relationship Id="rId4" Type="http://schemas.openxmlformats.org/officeDocument/2006/relationships/slide" Target="slide99.xml"/><Relationship Id="rId9" Type="http://schemas.openxmlformats.org/officeDocument/2006/relationships/slide" Target="slide93.xml"/></Relationships>
</file>

<file path=ppt/slides/_rels/slide104.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2.png"/><Relationship Id="rId7" Type="http://schemas.openxmlformats.org/officeDocument/2006/relationships/slide" Target="slide99.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image" Target="../media/image7.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3.xml"/></Relationships>
</file>

<file path=ppt/slides/_rels/slide10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3.xml"/><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106.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44.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simple.wikipedia.org/wiki/Logic_gate" TargetMode="External"/><Relationship Id="rId10" Type="http://schemas.openxmlformats.org/officeDocument/2006/relationships/slide" Target="slide101.xml"/><Relationship Id="rId4" Type="http://schemas.openxmlformats.org/officeDocument/2006/relationships/image" Target="../media/image45.png"/><Relationship Id="rId9" Type="http://schemas.openxmlformats.org/officeDocument/2006/relationships/slide" Target="slide99.xml"/></Relationships>
</file>

<file path=ppt/slides/_rels/slide10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10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0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7.png"/><Relationship Id="rId7" Type="http://schemas.openxmlformats.org/officeDocument/2006/relationships/slide" Target="slide9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98.xml"/><Relationship Id="rId4" Type="http://schemas.openxmlformats.org/officeDocument/2006/relationships/slide" Target="slide90.xml"/></Relationships>
</file>

<file path=ppt/slides/_rels/slide1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6.jpeg"/><Relationship Id="rId7" Type="http://schemas.openxmlformats.org/officeDocument/2006/relationships/slide" Target="slide101.xml"/><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1.png"/><Relationship Id="rId4" Type="http://schemas.openxmlformats.org/officeDocument/2006/relationships/image" Target="../media/image47.jpeg"/><Relationship Id="rId9" Type="http://schemas.openxmlformats.org/officeDocument/2006/relationships/slide" Target="slide93.xml"/></Relationships>
</file>

<file path=ppt/slides/_rels/slide1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0.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3.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4.png"/><Relationship Id="rId5" Type="http://schemas.openxmlformats.org/officeDocument/2006/relationships/slide" Target="slide103.xml"/><Relationship Id="rId10" Type="http://schemas.openxmlformats.org/officeDocument/2006/relationships/slide" Target="slide98.xml"/><Relationship Id="rId4" Type="http://schemas.openxmlformats.org/officeDocument/2006/relationships/slide" Target="slide99.xml"/><Relationship Id="rId9" Type="http://schemas.openxmlformats.org/officeDocument/2006/relationships/hyperlink" Target="https://liucs.net/cs101s14/n4-logic.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85.xml"/><Relationship Id="rId10" Type="http://schemas.openxmlformats.org/officeDocument/2006/relationships/slide" Target="slide26.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0.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4.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1.png"/><Relationship Id="rId4" Type="http://schemas.openxmlformats.org/officeDocument/2006/relationships/slide" Target="slide93.xml"/></Relationships>
</file>

<file path=ppt/slides/_rels/slide1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3.xml"/><Relationship Id="rId4" Type="http://schemas.openxmlformats.org/officeDocument/2006/relationships/slide" Target="slide101.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98.xml"/><Relationship Id="rId3" Type="http://schemas.openxmlformats.org/officeDocument/2006/relationships/slide" Target="slide24.xml"/><Relationship Id="rId7" Type="http://schemas.openxmlformats.org/officeDocument/2006/relationships/slide" Target="slide20.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2.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90.xml"/><Relationship Id="rId3" Type="http://schemas.openxmlformats.org/officeDocument/2006/relationships/image" Target="../media/image19.jpeg"/><Relationship Id="rId7" Type="http://schemas.openxmlformats.org/officeDocument/2006/relationships/slide" Target="slide98.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86.xml"/><Relationship Id="rId11" Type="http://schemas.openxmlformats.org/officeDocument/2006/relationships/slide" Target="slide7.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8.xml"/><Relationship Id="rId9" Type="http://schemas.openxmlformats.org/officeDocument/2006/relationships/slide" Target="slide93.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93.xml"/><Relationship Id="rId7"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image" Target="../media/image22.png"/><Relationship Id="rId5" Type="http://schemas.openxmlformats.org/officeDocument/2006/relationships/slide" Target="slide24.xml"/><Relationship Id="rId10" Type="http://schemas.openxmlformats.org/officeDocument/2006/relationships/slide" Target="slide98.xml"/><Relationship Id="rId4" Type="http://schemas.openxmlformats.org/officeDocument/2006/relationships/slide" Target="slide90.xml"/><Relationship Id="rId9" Type="http://schemas.openxmlformats.org/officeDocument/2006/relationships/slide" Target="slide16.xml"/><Relationship Id="rId14" Type="http://schemas.openxmlformats.org/officeDocument/2006/relationships/hyperlink" Target="http://electronics.stackexchange.com/questions/125384/making-2-input-and-gate-2-input-or-gate-and-not-gate-using-only-the-sand-ga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4.xml"/><Relationship Id="rId18" Type="http://schemas.openxmlformats.org/officeDocument/2006/relationships/slide" Target="slide93.xml"/><Relationship Id="rId26" Type="http://schemas.openxmlformats.org/officeDocument/2006/relationships/slide" Target="slide7.xml"/><Relationship Id="rId3" Type="http://schemas.openxmlformats.org/officeDocument/2006/relationships/slide" Target="slide89.xml"/><Relationship Id="rId21" Type="http://schemas.openxmlformats.org/officeDocument/2006/relationships/slide" Target="slide23.xml"/><Relationship Id="rId7" Type="http://schemas.openxmlformats.org/officeDocument/2006/relationships/slide" Target="slide98.xml"/><Relationship Id="rId12" Type="http://schemas.openxmlformats.org/officeDocument/2006/relationships/slide" Target="slide99.xml"/><Relationship Id="rId17" Type="http://schemas.openxmlformats.org/officeDocument/2006/relationships/slide" Target="slide33.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4.xml"/><Relationship Id="rId20"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00.xml"/><Relationship Id="rId24" Type="http://schemas.openxmlformats.org/officeDocument/2006/relationships/hyperlink" Target="https://liucs.net/cs101s14/n4-logic.html" TargetMode="External"/><Relationship Id="rId5" Type="http://schemas.openxmlformats.org/officeDocument/2006/relationships/slide" Target="slide87.xml"/><Relationship Id="rId15" Type="http://schemas.openxmlformats.org/officeDocument/2006/relationships/slide" Target="slide96.xml"/><Relationship Id="rId23" Type="http://schemas.openxmlformats.org/officeDocument/2006/relationships/image" Target="../media/image26.png"/><Relationship Id="rId10" Type="http://schemas.openxmlformats.org/officeDocument/2006/relationships/slide" Target="slide101.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6.xml"/><Relationship Id="rId22" Type="http://schemas.openxmlformats.org/officeDocument/2006/relationships/slide" Target="sl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7.xml"/><Relationship Id="rId7" Type="http://schemas.openxmlformats.org/officeDocument/2006/relationships/slide" Target="slide87.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 Id="rId9" Type="http://schemas.openxmlformats.org/officeDocument/2006/relationships/hyperlink" Target="https://liucs.net/cs101s14/n4-logic.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8.xml"/><Relationship Id="rId18" Type="http://schemas.openxmlformats.org/officeDocument/2006/relationships/slide" Target="slide86.xml"/><Relationship Id="rId3" Type="http://schemas.openxmlformats.org/officeDocument/2006/relationships/slide" Target="slide101.xml"/><Relationship Id="rId21" Type="http://schemas.openxmlformats.org/officeDocument/2006/relationships/slide" Target="slide10.xml"/><Relationship Id="rId7" Type="http://schemas.openxmlformats.org/officeDocument/2006/relationships/slide" Target="slide105.xml"/><Relationship Id="rId12" Type="http://schemas.openxmlformats.org/officeDocument/2006/relationships/slide" Target="slide7.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9.xml"/><Relationship Id="rId15" Type="http://schemas.openxmlformats.org/officeDocument/2006/relationships/slide" Target="slide13.xml"/><Relationship Id="rId23" Type="http://schemas.openxmlformats.org/officeDocument/2006/relationships/slide" Target="slide93.xml"/><Relationship Id="rId10" Type="http://schemas.openxmlformats.org/officeDocument/2006/relationships/slide" Target="slide94.xml"/><Relationship Id="rId19" Type="http://schemas.openxmlformats.org/officeDocument/2006/relationships/slide" Target="slide98.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4.xml"/><Relationship Id="rId22" Type="http://schemas.openxmlformats.org/officeDocument/2006/relationships/slide" Target="slide109.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2.xml"/><Relationship Id="rId17"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3.xml"/><Relationship Id="rId15" Type="http://schemas.openxmlformats.org/officeDocument/2006/relationships/slide" Target="slide23.xml"/><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2.xml"/></Relationships>
</file>

<file path=ppt/slides/_rels/slide27.xml.rels><?xml version="1.0" encoding="UTF-8" standalone="yes"?>
<Relationships xmlns="http://schemas.openxmlformats.org/package/2006/relationships"><Relationship Id="rId8" Type="http://schemas.openxmlformats.org/officeDocument/2006/relationships/hyperlink" Target="http://it.wikibooks.org/wiki/File:Xor-gate-en.svg"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image" Target="../media/image7.png"/><Relationship Id="rId18" Type="http://schemas.openxmlformats.org/officeDocument/2006/relationships/slide" Target="slide83.xml"/><Relationship Id="rId3" Type="http://schemas.openxmlformats.org/officeDocument/2006/relationships/image" Target="../media/image41.png"/><Relationship Id="rId7" Type="http://schemas.openxmlformats.org/officeDocument/2006/relationships/slide" Target="slide105.xml"/><Relationship Id="rId12" Type="http://schemas.openxmlformats.org/officeDocument/2006/relationships/slide" Target="slide98.xml"/><Relationship Id="rId17" Type="http://schemas.openxmlformats.org/officeDocument/2006/relationships/slide" Target="slide82.xml"/><Relationship Id="rId2" Type="http://schemas.openxmlformats.org/officeDocument/2006/relationships/notesSlide" Target="../notesSlides/notesSlide9.xml"/><Relationship Id="rId16" Type="http://schemas.openxmlformats.org/officeDocument/2006/relationships/slide" Target="slide81.xml"/><Relationship Id="rId1" Type="http://schemas.openxmlformats.org/officeDocument/2006/relationships/slideLayout" Target="../slideLayouts/slideLayout2.xml"/><Relationship Id="rId6" Type="http://schemas.openxmlformats.org/officeDocument/2006/relationships/slide" Target="slide111.xml"/><Relationship Id="rId11" Type="http://schemas.openxmlformats.org/officeDocument/2006/relationships/slide" Target="slide20.xml"/><Relationship Id="rId5" Type="http://schemas.openxmlformats.org/officeDocument/2006/relationships/slide" Target="slide31.xml"/><Relationship Id="rId15" Type="http://schemas.openxmlformats.org/officeDocument/2006/relationships/slide" Target="slide80.xml"/><Relationship Id="rId10" Type="http://schemas.openxmlformats.org/officeDocument/2006/relationships/slide" Target="slide103.xml"/><Relationship Id="rId19" Type="http://schemas.openxmlformats.org/officeDocument/2006/relationships/slide" Target="slide84.xml"/><Relationship Id="rId4" Type="http://schemas.openxmlformats.org/officeDocument/2006/relationships/slide" Target="slide99.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8.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3.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image" Target="../media/image19.jpeg"/><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4.png"/><Relationship Id="rId7" Type="http://schemas.openxmlformats.org/officeDocument/2006/relationships/slide" Target="slide101.xm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5.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111.xm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1.png"/><Relationship Id="rId4" Type="http://schemas.openxmlformats.org/officeDocument/2006/relationships/image" Target="../media/image46.jpeg"/><Relationship Id="rId9" Type="http://schemas.openxmlformats.org/officeDocument/2006/relationships/slide" Target="slide93.xml"/></Relationships>
</file>

<file path=ppt/slides/_rels/slide34.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13" Type="http://schemas.openxmlformats.org/officeDocument/2006/relationships/slide" Target="slide101.xml"/><Relationship Id="rId3" Type="http://schemas.openxmlformats.org/officeDocument/2006/relationships/slide" Target="slide99.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3.xml"/><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slide" Target="slide103.xml"/><Relationship Id="rId9" Type="http://schemas.openxmlformats.org/officeDocument/2006/relationships/slide" Target="slide98.xml"/><Relationship Id="rId1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3" Type="http://schemas.openxmlformats.org/officeDocument/2006/relationships/slide" Target="slide38.xml"/><Relationship Id="rId7" Type="http://schemas.openxmlformats.org/officeDocument/2006/relationships/slide" Target="slide76.xml"/><Relationship Id="rId12" Type="http://schemas.openxmlformats.org/officeDocument/2006/relationships/slide" Target="slide81.xml"/><Relationship Id="rId17" Type="http://schemas.openxmlformats.org/officeDocument/2006/relationships/image" Target="../media/image1.png"/><Relationship Id="rId2" Type="http://schemas.openxmlformats.org/officeDocument/2006/relationships/slide" Target="slide37.xml"/><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56.xml"/><Relationship Id="rId11" Type="http://schemas.openxmlformats.org/officeDocument/2006/relationships/slide" Target="slide80.xml"/><Relationship Id="rId5" Type="http://schemas.openxmlformats.org/officeDocument/2006/relationships/slide" Target="slide55.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39.xml"/><Relationship Id="rId9" Type="http://schemas.openxmlformats.org/officeDocument/2006/relationships/slide" Target="slide78.xml"/><Relationship Id="rId14" Type="http://schemas.openxmlformats.org/officeDocument/2006/relationships/slide" Target="slide83.xml"/></Relationships>
</file>

<file path=ppt/slides/_rels/slide3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slide" Target="slide12.xml"/><Relationship Id="rId12"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67.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5.xml"/><Relationship Id="rId9"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3.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1.xml"/><Relationship Id="rId5" Type="http://schemas.openxmlformats.org/officeDocument/2006/relationships/slide" Target="slide17.xml"/><Relationship Id="rId10" Type="http://schemas.openxmlformats.org/officeDocument/2006/relationships/slide" Target="slide18.xml"/><Relationship Id="rId4" Type="http://schemas.openxmlformats.org/officeDocument/2006/relationships/slide" Target="slide20.xml"/><Relationship Id="rId9" Type="http://schemas.openxmlformats.org/officeDocument/2006/relationships/slide" Target="slide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3.xml"/><Relationship Id="rId7" Type="http://schemas.openxmlformats.org/officeDocument/2006/relationships/slide" Target="slide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06.xml"/><Relationship Id="rId3" Type="http://schemas.openxmlformats.org/officeDocument/2006/relationships/slide" Target="slide94.xml"/><Relationship Id="rId7" Type="http://schemas.openxmlformats.org/officeDocument/2006/relationships/slide" Target="slide105.xml"/><Relationship Id="rId12" Type="http://schemas.openxmlformats.org/officeDocument/2006/relationships/slide" Target="slide98.xml"/><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96.xml"/><Relationship Id="rId5" Type="http://schemas.openxmlformats.org/officeDocument/2006/relationships/slide" Target="slide101.xml"/><Relationship Id="rId15" Type="http://schemas.openxmlformats.org/officeDocument/2006/relationships/slide" Target="slide100.xml"/><Relationship Id="rId10" Type="http://schemas.openxmlformats.org/officeDocument/2006/relationships/slide" Target="slide109.xml"/><Relationship Id="rId4" Type="http://schemas.openxmlformats.org/officeDocument/2006/relationships/slide" Target="slide97.xml"/><Relationship Id="rId9" Type="http://schemas.openxmlformats.org/officeDocument/2006/relationships/slide" Target="slide107.xml"/><Relationship Id="rId14" Type="http://schemas.openxmlformats.org/officeDocument/2006/relationships/slide" Target="slide99.xml"/></Relationships>
</file>

<file path=ppt/slides/_rels/slide94.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image" Target="../media/image1.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slide" Target="slide9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101.xml"/><Relationship Id="rId5" Type="http://schemas.openxmlformats.org/officeDocument/2006/relationships/image" Target="../media/image70.png"/><Relationship Id="rId10" Type="http://schemas.openxmlformats.org/officeDocument/2006/relationships/slide" Target="slide99.xml"/><Relationship Id="rId4" Type="http://schemas.openxmlformats.org/officeDocument/2006/relationships/image" Target="../media/image69.png"/><Relationship Id="rId9" Type="http://schemas.openxmlformats.org/officeDocument/2006/relationships/slide" Target="slide96.xml"/></Relationships>
</file>

<file path=ppt/slides/_rels/slide9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6.png"/><Relationship Id="rId7" Type="http://schemas.openxmlformats.org/officeDocument/2006/relationships/image" Target="../media/image74.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slide" Target="slide101.xml"/><Relationship Id="rId5" Type="http://schemas.openxmlformats.org/officeDocument/2006/relationships/image" Target="../media/image71.png"/><Relationship Id="rId10" Type="http://schemas.openxmlformats.org/officeDocument/2006/relationships/slide" Target="slide99.xml"/><Relationship Id="rId4" Type="http://schemas.openxmlformats.org/officeDocument/2006/relationships/image" Target="../media/image73.png"/><Relationship Id="rId9"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5.png"/><Relationship Id="rId7" Type="http://schemas.openxmlformats.org/officeDocument/2006/relationships/slide" Target="slide9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4.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6.gif"/><Relationship Id="rId7" Type="http://schemas.openxmlformats.org/officeDocument/2006/relationships/slide" Target="slide93.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gif"/><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hyperlink" Target="https://www.flickr.com/photos/mitopencourseware/3492197396" TargetMode="External"/><Relationship Id="rId3" Type="http://schemas.openxmlformats.org/officeDocument/2006/relationships/slide" Target="slide103.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82.jpeg"/><Relationship Id="rId17" Type="http://schemas.openxmlformats.org/officeDocument/2006/relationships/image" Target="../media/image1.png"/><Relationship Id="rId2" Type="http://schemas.openxmlformats.org/officeDocument/2006/relationships/image" Target="../media/image80.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4.png"/><Relationship Id="rId10" Type="http://schemas.openxmlformats.org/officeDocument/2006/relationships/image" Target="../media/image81.gif"/><Relationship Id="rId4" Type="http://schemas.openxmlformats.org/officeDocument/2006/relationships/image" Target="../media/image26.png"/><Relationship Id="rId9" Type="http://schemas.openxmlformats.org/officeDocument/2006/relationships/image" Target="../media/image78.gif"/><Relationship Id="rId14"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6.xml"/><Relationship Id="rId3" Type="http://schemas.openxmlformats.org/officeDocument/2006/relationships/slide" Target="slide101.xml"/><Relationship Id="rId7" Type="http://schemas.openxmlformats.org/officeDocument/2006/relationships/slide" Target="slide105.xml"/><Relationship Id="rId12" Type="http://schemas.openxmlformats.org/officeDocument/2006/relationships/slide" Target="slide100.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109.xml"/><Relationship Id="rId5" Type="http://schemas.openxmlformats.org/officeDocument/2006/relationships/slide" Target="slide99.xml"/><Relationship Id="rId15" Type="http://schemas.openxmlformats.org/officeDocument/2006/relationships/slide" Target="slide98.xml"/><Relationship Id="rId10" Type="http://schemas.openxmlformats.org/officeDocument/2006/relationships/slide" Target="slide94.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83896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7"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3" cy="376428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10" cy="314452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dirty="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dirty="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14</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dirty="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dirty="0"/>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728477801"/>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(574 - </a:t>
                      </a:r>
                      <a:r>
                        <a:rPr lang="en-US" sz="1200" b="1" i="0" dirty="0"/>
                        <a:t>ACTIVE HIGH</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(191 – </a:t>
                      </a:r>
                      <a:r>
                        <a:rPr lang="en-US" sz="1200" b="1" i="0" dirty="0"/>
                        <a:t>ACTIVE High*</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(191 - </a:t>
                      </a:r>
                      <a:r>
                        <a:rPr lang="en-US" sz="1200" b="1" i="0" dirty="0"/>
                        <a:t>ACTIVE High*</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(574 - </a:t>
                      </a:r>
                      <a:r>
                        <a:rPr lang="en-US" sz="1200" b="1" i="0" dirty="0"/>
                        <a:t>ACTIVE HIGH</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(574 - </a:t>
                      </a:r>
                      <a:r>
                        <a:rPr lang="en-US" sz="1200" b="1" i="0" dirty="0"/>
                        <a:t>ACTIVE HIGH</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Load Enable </a:t>
                      </a:r>
                      <a:r>
                        <a:rPr lang="en-US" sz="1200" i="0" dirty="0"/>
                        <a:t>(161 - </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2FC0EA8F-6DB3-4F2F-D0D8-26F34CDC274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5000" y="2878719"/>
            <a:ext cx="231824" cy="161584"/>
          </a:xfrm>
          <a:prstGeom prst="rect">
            <a:avLst/>
          </a:prstGeom>
        </p:spPr>
      </p:pic>
      <p:sp>
        <p:nvSpPr>
          <p:cNvPr id="23" name="TextBox 22">
            <a:extLst>
              <a:ext uri="{FF2B5EF4-FFF2-40B4-BE49-F238E27FC236}">
                <a16:creationId xmlns:a16="http://schemas.microsoft.com/office/drawing/2014/main" id="{4307654F-C729-49D0-32CA-F2CE966F3238}"/>
              </a:ext>
            </a:extLst>
          </p:cNvPr>
          <p:cNvSpPr txBox="1"/>
          <p:nvPr/>
        </p:nvSpPr>
        <p:spPr>
          <a:xfrm>
            <a:off x="6096000" y="6519648"/>
            <a:ext cx="4583306" cy="230832"/>
          </a:xfrm>
          <a:prstGeom prst="rect">
            <a:avLst/>
          </a:prstGeom>
          <a:noFill/>
        </p:spPr>
        <p:txBody>
          <a:bodyPr wrap="none" rtlCol="0">
            <a:spAutoFit/>
          </a:bodyPr>
          <a:lstStyle/>
          <a:p>
            <a:r>
              <a:rPr lang="en-US" sz="900" dirty="0"/>
              <a:t>* 191 is active low, but to use the AND for clock gating they are Active High that later inverted</a:t>
            </a:r>
          </a:p>
        </p:txBody>
      </p:sp>
    </p:spTree>
    <p:extLst>
      <p:ext uri="{BB962C8B-B14F-4D97-AF65-F5344CB8AC3E}">
        <p14:creationId xmlns:p14="http://schemas.microsoft.com/office/powerpoint/2010/main" val="176892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17</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18</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C8DB-3650-E4DB-C228-30DF31FC036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01580499-7A75-915B-6DBF-4A71C5476097}"/>
              </a:ext>
            </a:extLst>
          </p:cNvPr>
          <p:cNvSpPr/>
          <p:nvPr/>
        </p:nvSpPr>
        <p:spPr>
          <a:xfrm>
            <a:off x="3869807" y="2088081"/>
            <a:ext cx="282975" cy="4065371"/>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0CA792AC-D1A1-7321-F4E6-6F3C193B12EF}"/>
              </a:ext>
            </a:extLst>
          </p:cNvPr>
          <p:cNvGrpSpPr/>
          <p:nvPr/>
        </p:nvGrpSpPr>
        <p:grpSpPr>
          <a:xfrm>
            <a:off x="8151297" y="1223543"/>
            <a:ext cx="1649961" cy="1759002"/>
            <a:chOff x="6509659" y="1033443"/>
            <a:chExt cx="1649961" cy="1759001"/>
          </a:xfrm>
        </p:grpSpPr>
        <p:pic>
          <p:nvPicPr>
            <p:cNvPr id="17" name="Picture 16">
              <a:extLst>
                <a:ext uri="{FF2B5EF4-FFF2-40B4-BE49-F238E27FC236}">
                  <a16:creationId xmlns:a16="http://schemas.microsoft.com/office/drawing/2014/main" id="{E638FFC9-84CB-B15B-4FF3-5EE261AD837F}"/>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34054AE7-C4D2-7637-3D2B-B55A2F578F2F}"/>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5" name="Title 4">
            <a:extLst>
              <a:ext uri="{FF2B5EF4-FFF2-40B4-BE49-F238E27FC236}">
                <a16:creationId xmlns:a16="http://schemas.microsoft.com/office/drawing/2014/main" id="{A3F4B440-FB20-DD5E-7AC1-C9AA83165E31}"/>
              </a:ext>
            </a:extLst>
          </p:cNvPr>
          <p:cNvSpPr>
            <a:spLocks noGrp="1"/>
          </p:cNvSpPr>
          <p:nvPr>
            <p:ph type="ctrTitle"/>
          </p:nvPr>
        </p:nvSpPr>
        <p:spPr>
          <a:xfrm>
            <a:off x="210442" y="207715"/>
            <a:ext cx="3840480" cy="457200"/>
          </a:xfrm>
        </p:spPr>
        <p:txBody>
          <a:bodyPr/>
          <a:lstStyle/>
          <a:p>
            <a:r>
              <a:rPr lang="en-US"/>
              <a:t>Stack Pointer (v2.0)</a:t>
            </a:r>
          </a:p>
        </p:txBody>
      </p:sp>
      <p:sp>
        <p:nvSpPr>
          <p:cNvPr id="54" name="Rectangle 53">
            <a:hlinkClick r:id="rId5" action="ppaction://hlinksldjump"/>
            <a:extLst>
              <a:ext uri="{FF2B5EF4-FFF2-40B4-BE49-F238E27FC236}">
                <a16:creationId xmlns:a16="http://schemas.microsoft.com/office/drawing/2014/main" id="{A4CFA50D-97C4-DD63-7EC1-F75F9B802C9A}"/>
              </a:ext>
            </a:extLst>
          </p:cNvPr>
          <p:cNvSpPr/>
          <p:nvPr/>
        </p:nvSpPr>
        <p:spPr>
          <a:xfrm>
            <a:off x="2500754" y="993807"/>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dirty="0"/>
              <a:t>µC 15: SP Count</a:t>
            </a:r>
          </a:p>
        </p:txBody>
      </p:sp>
      <p:sp>
        <p:nvSpPr>
          <p:cNvPr id="56" name="Rectangle 55">
            <a:hlinkClick r:id="rId5" action="ppaction://hlinksldjump"/>
            <a:extLst>
              <a:ext uri="{FF2B5EF4-FFF2-40B4-BE49-F238E27FC236}">
                <a16:creationId xmlns:a16="http://schemas.microsoft.com/office/drawing/2014/main" id="{AD821455-89C5-AAF2-A6B3-EA70BF1E73CF}"/>
              </a:ext>
            </a:extLst>
          </p:cNvPr>
          <p:cNvSpPr/>
          <p:nvPr/>
        </p:nvSpPr>
        <p:spPr>
          <a:xfrm>
            <a:off x="2288386" y="720814"/>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6" action="ppaction://hlinksldjump"/>
            <a:extLst>
              <a:ext uri="{FF2B5EF4-FFF2-40B4-BE49-F238E27FC236}">
                <a16:creationId xmlns:a16="http://schemas.microsoft.com/office/drawing/2014/main" id="{A51A36B9-ADB7-B745-4956-8E954A69A9CE}"/>
              </a:ext>
            </a:extLst>
          </p:cNvPr>
          <p:cNvPicPr>
            <a:picLocks noChangeAspect="1"/>
          </p:cNvPicPr>
          <p:nvPr/>
        </p:nvPicPr>
        <p:blipFill>
          <a:blip r:embed="rId7"/>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9DAE5045-64D1-2F5F-5FA2-6C2E8183C5E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3" name="Rectangle 2">
            <a:extLst>
              <a:ext uri="{FF2B5EF4-FFF2-40B4-BE49-F238E27FC236}">
                <a16:creationId xmlns:a16="http://schemas.microsoft.com/office/drawing/2014/main" id="{C0E456F6-682D-2A67-2DC5-8B41ADA6FD8E}"/>
              </a:ext>
            </a:extLst>
          </p:cNvPr>
          <p:cNvSpPr/>
          <p:nvPr/>
        </p:nvSpPr>
        <p:spPr>
          <a:xfrm>
            <a:off x="11428984" y="1250689"/>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E5C45CB-1260-4C85-B61D-511A2FF5E491}"/>
              </a:ext>
            </a:extLst>
          </p:cNvPr>
          <p:cNvSpPr/>
          <p:nvPr/>
        </p:nvSpPr>
        <p:spPr>
          <a:xfrm>
            <a:off x="9954893" y="1790897"/>
            <a:ext cx="145887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2CB03303-C847-3998-CDD4-788DC3688D34}"/>
              </a:ext>
            </a:extLst>
          </p:cNvPr>
          <p:cNvSpPr/>
          <p:nvPr/>
        </p:nvSpPr>
        <p:spPr>
          <a:xfrm>
            <a:off x="9940776" y="4419183"/>
            <a:ext cx="14871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EC0B3DA6-4773-3BE3-0F24-064CF42868BC}"/>
              </a:ext>
            </a:extLst>
          </p:cNvPr>
          <p:cNvSpPr/>
          <p:nvPr/>
        </p:nvSpPr>
        <p:spPr>
          <a:xfrm>
            <a:off x="6849999" y="3078418"/>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40" name="TextBox 39">
            <a:hlinkClick r:id="rId8" action="ppaction://hlinksldjump"/>
            <a:extLst>
              <a:ext uri="{FF2B5EF4-FFF2-40B4-BE49-F238E27FC236}">
                <a16:creationId xmlns:a16="http://schemas.microsoft.com/office/drawing/2014/main" id="{3F9483FF-AA75-7E3F-BBFB-897B7C0C23F4}"/>
              </a:ext>
            </a:extLst>
          </p:cNvPr>
          <p:cNvSpPr txBox="1"/>
          <p:nvPr/>
        </p:nvSpPr>
        <p:spPr>
          <a:xfrm>
            <a:off x="8941916" y="6283202"/>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sp>
        <p:nvSpPr>
          <p:cNvPr id="59" name="Rectangle 58">
            <a:extLst>
              <a:ext uri="{FF2B5EF4-FFF2-40B4-BE49-F238E27FC236}">
                <a16:creationId xmlns:a16="http://schemas.microsoft.com/office/drawing/2014/main" id="{59EE7EB0-01B0-1B7B-5D35-00FD8C4ACF8A}"/>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1CD8B88-9A72-1CA6-4D79-3C4B394A0672}"/>
              </a:ext>
            </a:extLst>
          </p:cNvPr>
          <p:cNvSpPr/>
          <p:nvPr/>
        </p:nvSpPr>
        <p:spPr>
          <a:xfrm>
            <a:off x="6849999" y="1790897"/>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sp>
        <p:nvSpPr>
          <p:cNvPr id="2" name="Rectangle 1">
            <a:hlinkClick r:id="rId9" action="ppaction://hlinksldjump"/>
            <a:extLst>
              <a:ext uri="{FF2B5EF4-FFF2-40B4-BE49-F238E27FC236}">
                <a16:creationId xmlns:a16="http://schemas.microsoft.com/office/drawing/2014/main" id="{9B05334C-DE37-EF7F-DC9C-1497A804CD4B}"/>
              </a:ext>
            </a:extLst>
          </p:cNvPr>
          <p:cNvSpPr/>
          <p:nvPr/>
        </p:nvSpPr>
        <p:spPr>
          <a:xfrm>
            <a:off x="3255906" y="1839555"/>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D9794895-A5A8-5D9E-DA03-8086A6A6382D}"/>
              </a:ext>
            </a:extLst>
          </p:cNvPr>
          <p:cNvCxnSpPr>
            <a:cxnSpLocks/>
            <a:stCxn id="40" idx="1"/>
          </p:cNvCxnSpPr>
          <p:nvPr/>
        </p:nvCxnSpPr>
        <p:spPr>
          <a:xfrm rot="10800000">
            <a:off x="8546006" y="2890303"/>
            <a:ext cx="395910" cy="34775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TextBox 12">
            <a:hlinkClick r:id="rId9" action="ppaction://hlinksldjump"/>
            <a:extLst>
              <a:ext uri="{FF2B5EF4-FFF2-40B4-BE49-F238E27FC236}">
                <a16:creationId xmlns:a16="http://schemas.microsoft.com/office/drawing/2014/main" id="{601B3710-AF71-1C0B-47D2-82BFF70EAD82}"/>
              </a:ext>
            </a:extLst>
          </p:cNvPr>
          <p:cNvSpPr txBox="1"/>
          <p:nvPr/>
        </p:nvSpPr>
        <p:spPr>
          <a:xfrm>
            <a:off x="3486360" y="6346748"/>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44" name="Arrow: Right 43">
            <a:extLst>
              <a:ext uri="{FF2B5EF4-FFF2-40B4-BE49-F238E27FC236}">
                <a16:creationId xmlns:a16="http://schemas.microsoft.com/office/drawing/2014/main" id="{F965EC50-7776-DA91-1646-9AB8B1B71517}"/>
              </a:ext>
            </a:extLst>
          </p:cNvPr>
          <p:cNvSpPr/>
          <p:nvPr/>
        </p:nvSpPr>
        <p:spPr>
          <a:xfrm>
            <a:off x="4155574" y="3048990"/>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A8755468-62E3-D2CD-0D67-3335408F9D6D}"/>
              </a:ext>
            </a:extLst>
          </p:cNvPr>
          <p:cNvSpPr/>
          <p:nvPr/>
        </p:nvSpPr>
        <p:spPr>
          <a:xfrm>
            <a:off x="4164785" y="2128567"/>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0" action="ppaction://hlinksldjump"/>
            <a:extLst>
              <a:ext uri="{FF2B5EF4-FFF2-40B4-BE49-F238E27FC236}">
                <a16:creationId xmlns:a16="http://schemas.microsoft.com/office/drawing/2014/main" id="{AB509AA6-9955-B7AE-91B2-722FB9F13BC7}"/>
              </a:ext>
            </a:extLst>
          </p:cNvPr>
          <p:cNvSpPr txBox="1"/>
          <p:nvPr/>
        </p:nvSpPr>
        <p:spPr>
          <a:xfrm>
            <a:off x="2897807" y="131391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pic>
        <p:nvPicPr>
          <p:cNvPr id="9" name="Picture 8">
            <a:extLst>
              <a:ext uri="{FF2B5EF4-FFF2-40B4-BE49-F238E27FC236}">
                <a16:creationId xmlns:a16="http://schemas.microsoft.com/office/drawing/2014/main" id="{46743DE9-41ED-92D7-1711-A64918BD2E02}"/>
              </a:ext>
            </a:extLst>
          </p:cNvPr>
          <p:cNvPicPr>
            <a:picLocks noChangeAspect="1"/>
          </p:cNvPicPr>
          <p:nvPr/>
        </p:nvPicPr>
        <p:blipFill>
          <a:blip r:embed="rId11"/>
          <a:stretch>
            <a:fillRect/>
          </a:stretch>
        </p:blipFill>
        <p:spPr>
          <a:xfrm rot="5400000">
            <a:off x="3187491" y="2278874"/>
            <a:ext cx="5214490" cy="1534680"/>
          </a:xfrm>
          <a:prstGeom prst="rect">
            <a:avLst/>
          </a:prstGeom>
        </p:spPr>
      </p:pic>
      <p:pic>
        <p:nvPicPr>
          <p:cNvPr id="18" name="Picture 17">
            <a:extLst>
              <a:ext uri="{FF2B5EF4-FFF2-40B4-BE49-F238E27FC236}">
                <a16:creationId xmlns:a16="http://schemas.microsoft.com/office/drawing/2014/main" id="{33BBEB8C-A0AF-2A2B-289A-25F139F9A90D}"/>
              </a:ext>
            </a:extLst>
          </p:cNvPr>
          <p:cNvPicPr>
            <a:picLocks noChangeAspect="1"/>
          </p:cNvPicPr>
          <p:nvPr/>
        </p:nvPicPr>
        <p:blipFill>
          <a:blip r:embed="rId12"/>
          <a:stretch>
            <a:fillRect/>
          </a:stretch>
        </p:blipFill>
        <p:spPr>
          <a:xfrm>
            <a:off x="4871914" y="4898635"/>
            <a:ext cx="1836295" cy="1301963"/>
          </a:xfrm>
          <a:prstGeom prst="rect">
            <a:avLst/>
          </a:prstGeom>
        </p:spPr>
      </p:pic>
      <p:sp>
        <p:nvSpPr>
          <p:cNvPr id="23" name="TextBox 22">
            <a:extLst>
              <a:ext uri="{FF2B5EF4-FFF2-40B4-BE49-F238E27FC236}">
                <a16:creationId xmlns:a16="http://schemas.microsoft.com/office/drawing/2014/main" id="{4C135BDD-CBA8-AB6F-8D41-78BB8EE7A68D}"/>
              </a:ext>
            </a:extLst>
          </p:cNvPr>
          <p:cNvSpPr txBox="1"/>
          <p:nvPr/>
        </p:nvSpPr>
        <p:spPr>
          <a:xfrm>
            <a:off x="5361669" y="1903415"/>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A3:A0</a:t>
            </a:r>
          </a:p>
        </p:txBody>
      </p:sp>
      <p:sp>
        <p:nvSpPr>
          <p:cNvPr id="24" name="TextBox 23">
            <a:extLst>
              <a:ext uri="{FF2B5EF4-FFF2-40B4-BE49-F238E27FC236}">
                <a16:creationId xmlns:a16="http://schemas.microsoft.com/office/drawing/2014/main" id="{40BB5318-6243-B5C1-74C8-110240BB9288}"/>
              </a:ext>
            </a:extLst>
          </p:cNvPr>
          <p:cNvSpPr txBox="1"/>
          <p:nvPr/>
        </p:nvSpPr>
        <p:spPr>
          <a:xfrm>
            <a:off x="5361669" y="3207661"/>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A7:A4</a:t>
            </a:r>
          </a:p>
        </p:txBody>
      </p:sp>
      <p:sp>
        <p:nvSpPr>
          <p:cNvPr id="25" name="TextBox 24">
            <a:extLst>
              <a:ext uri="{FF2B5EF4-FFF2-40B4-BE49-F238E27FC236}">
                <a16:creationId xmlns:a16="http://schemas.microsoft.com/office/drawing/2014/main" id="{F529A7FF-C862-0524-8E59-DFC8CA765170}"/>
              </a:ext>
            </a:extLst>
          </p:cNvPr>
          <p:cNvSpPr txBox="1"/>
          <p:nvPr/>
        </p:nvSpPr>
        <p:spPr>
          <a:xfrm>
            <a:off x="5361669" y="4511907"/>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A11:A8</a:t>
            </a:r>
          </a:p>
        </p:txBody>
      </p:sp>
      <p:sp>
        <p:nvSpPr>
          <p:cNvPr id="26" name="TextBox 25">
            <a:extLst>
              <a:ext uri="{FF2B5EF4-FFF2-40B4-BE49-F238E27FC236}">
                <a16:creationId xmlns:a16="http://schemas.microsoft.com/office/drawing/2014/main" id="{520D7FE1-04BB-8E2A-16A4-79173D3D5C73}"/>
              </a:ext>
            </a:extLst>
          </p:cNvPr>
          <p:cNvSpPr txBox="1"/>
          <p:nvPr/>
        </p:nvSpPr>
        <p:spPr>
          <a:xfrm>
            <a:off x="5361669" y="5816152"/>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A15:A12</a:t>
            </a:r>
          </a:p>
        </p:txBody>
      </p:sp>
      <p:grpSp>
        <p:nvGrpSpPr>
          <p:cNvPr id="27" name="Group 26">
            <a:extLst>
              <a:ext uri="{FF2B5EF4-FFF2-40B4-BE49-F238E27FC236}">
                <a16:creationId xmlns:a16="http://schemas.microsoft.com/office/drawing/2014/main" id="{0F7CCEC9-3635-3F91-E87E-348C3BC18570}"/>
              </a:ext>
            </a:extLst>
          </p:cNvPr>
          <p:cNvGrpSpPr/>
          <p:nvPr/>
        </p:nvGrpSpPr>
        <p:grpSpPr>
          <a:xfrm>
            <a:off x="8151297" y="4001738"/>
            <a:ext cx="1649961" cy="1759002"/>
            <a:chOff x="6509659" y="1033443"/>
            <a:chExt cx="1649961" cy="1759001"/>
          </a:xfrm>
        </p:grpSpPr>
        <p:pic>
          <p:nvPicPr>
            <p:cNvPr id="28" name="Picture 27">
              <a:extLst>
                <a:ext uri="{FF2B5EF4-FFF2-40B4-BE49-F238E27FC236}">
                  <a16:creationId xmlns:a16="http://schemas.microsoft.com/office/drawing/2014/main" id="{E3576D90-730B-73AF-6047-EB5DF45C0EB3}"/>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29" name="TextBox 28">
              <a:extLst>
                <a:ext uri="{FF2B5EF4-FFF2-40B4-BE49-F238E27FC236}">
                  <a16:creationId xmlns:a16="http://schemas.microsoft.com/office/drawing/2014/main" id="{86505B00-BAB8-7A36-7A74-DB96A19BBBE5}"/>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39" name="Arrow: Right 38">
            <a:extLst>
              <a:ext uri="{FF2B5EF4-FFF2-40B4-BE49-F238E27FC236}">
                <a16:creationId xmlns:a16="http://schemas.microsoft.com/office/drawing/2014/main" id="{93AE019C-1FA1-9266-97F1-F14397ACC3C3}"/>
              </a:ext>
            </a:extLst>
          </p:cNvPr>
          <p:cNvSpPr/>
          <p:nvPr/>
        </p:nvSpPr>
        <p:spPr>
          <a:xfrm>
            <a:off x="6849999" y="5653459"/>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A15..A12</a:t>
            </a:r>
          </a:p>
        </p:txBody>
      </p:sp>
      <p:sp>
        <p:nvSpPr>
          <p:cNvPr id="43" name="Arrow: Right 42">
            <a:extLst>
              <a:ext uri="{FF2B5EF4-FFF2-40B4-BE49-F238E27FC236}">
                <a16:creationId xmlns:a16="http://schemas.microsoft.com/office/drawing/2014/main" id="{9D8A4068-A1AB-94C9-056C-F199E14AD0A2}"/>
              </a:ext>
            </a:extLst>
          </p:cNvPr>
          <p:cNvSpPr/>
          <p:nvPr/>
        </p:nvSpPr>
        <p:spPr>
          <a:xfrm>
            <a:off x="6849999" y="4365939"/>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A11..A8</a:t>
            </a:r>
          </a:p>
        </p:txBody>
      </p:sp>
      <p:pic>
        <p:nvPicPr>
          <p:cNvPr id="46" name="Picture 45" descr="Diagram&#10;&#10;Description automatically generated with low confidence">
            <a:extLst>
              <a:ext uri="{FF2B5EF4-FFF2-40B4-BE49-F238E27FC236}">
                <a16:creationId xmlns:a16="http://schemas.microsoft.com/office/drawing/2014/main" id="{5EA05BF8-0F0D-01EA-1FCA-8FF98EA9B101}"/>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1250689"/>
            <a:ext cx="440821" cy="311727"/>
          </a:xfrm>
          <a:prstGeom prst="rect">
            <a:avLst/>
          </a:prstGeom>
          <a:solidFill>
            <a:schemeClr val="bg1"/>
          </a:solidFill>
        </p:spPr>
      </p:pic>
      <p:pic>
        <p:nvPicPr>
          <p:cNvPr id="47" name="Picture 46" descr="Diagram&#10;&#10;Description automatically generated with low confidence">
            <a:extLst>
              <a:ext uri="{FF2B5EF4-FFF2-40B4-BE49-F238E27FC236}">
                <a16:creationId xmlns:a16="http://schemas.microsoft.com/office/drawing/2014/main" id="{1FB96769-6FF3-1662-7004-F6C5EE5E8CDB}"/>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899686"/>
            <a:ext cx="440821" cy="311727"/>
          </a:xfrm>
          <a:prstGeom prst="rect">
            <a:avLst/>
          </a:prstGeom>
          <a:solidFill>
            <a:schemeClr val="bg1"/>
          </a:solidFill>
        </p:spPr>
      </p:pic>
      <p:pic>
        <p:nvPicPr>
          <p:cNvPr id="48" name="Picture 47" descr="Diagram&#10;&#10;Description automatically generated with low confidence">
            <a:extLst>
              <a:ext uri="{FF2B5EF4-FFF2-40B4-BE49-F238E27FC236}">
                <a16:creationId xmlns:a16="http://schemas.microsoft.com/office/drawing/2014/main" id="{C9480225-1EA3-81CE-3CA6-BFF80FDF14DD}"/>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548684"/>
            <a:ext cx="440821" cy="311727"/>
          </a:xfrm>
          <a:prstGeom prst="rect">
            <a:avLst/>
          </a:prstGeom>
          <a:solidFill>
            <a:schemeClr val="bg1"/>
          </a:solidFill>
        </p:spPr>
      </p:pic>
      <p:cxnSp>
        <p:nvCxnSpPr>
          <p:cNvPr id="50" name="Connector: Elbow 49">
            <a:extLst>
              <a:ext uri="{FF2B5EF4-FFF2-40B4-BE49-F238E27FC236}">
                <a16:creationId xmlns:a16="http://schemas.microsoft.com/office/drawing/2014/main" id="{E788B17A-D900-AD0F-DA25-26792B08128C}"/>
              </a:ext>
            </a:extLst>
          </p:cNvPr>
          <p:cNvCxnSpPr>
            <a:stCxn id="48" idx="3"/>
          </p:cNvCxnSpPr>
          <p:nvPr/>
        </p:nvCxnSpPr>
        <p:spPr>
          <a:xfrm>
            <a:off x="4525533" y="704548"/>
            <a:ext cx="1875267" cy="633045"/>
          </a:xfrm>
          <a:prstGeom prst="bentConnector3">
            <a:avLst>
              <a:gd name="adj1" fmla="val 99567"/>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A317F77-FC59-730C-4075-25E13E67D14A}"/>
              </a:ext>
            </a:extLst>
          </p:cNvPr>
          <p:cNvCxnSpPr>
            <a:stCxn id="56" idx="3"/>
            <a:endCxn id="48" idx="1"/>
          </p:cNvCxnSpPr>
          <p:nvPr/>
        </p:nvCxnSpPr>
        <p:spPr>
          <a:xfrm flipV="1">
            <a:off x="3590780" y="704548"/>
            <a:ext cx="493932" cy="1077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85232ED-5AA5-0659-1C65-1FD9E1427B3D}"/>
              </a:ext>
            </a:extLst>
          </p:cNvPr>
          <p:cNvCxnSpPr>
            <a:cxnSpLocks/>
            <a:stCxn id="47" idx="3"/>
          </p:cNvCxnSpPr>
          <p:nvPr/>
        </p:nvCxnSpPr>
        <p:spPr>
          <a:xfrm>
            <a:off x="4525533" y="1055550"/>
            <a:ext cx="1236229" cy="1211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1BD0C3A-7CE5-F551-03E1-6419CDC09DC8}"/>
              </a:ext>
            </a:extLst>
          </p:cNvPr>
          <p:cNvCxnSpPr>
            <a:cxnSpLocks/>
            <a:stCxn id="54" idx="3"/>
            <a:endCxn id="47" idx="1"/>
          </p:cNvCxnSpPr>
          <p:nvPr/>
        </p:nvCxnSpPr>
        <p:spPr>
          <a:xfrm flipV="1">
            <a:off x="3590780" y="1055550"/>
            <a:ext cx="493932" cy="29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24E38BE-6C38-E33D-D6BC-BC1BAE4A77B9}"/>
              </a:ext>
            </a:extLst>
          </p:cNvPr>
          <p:cNvCxnSpPr>
            <a:cxnSpLocks/>
            <a:stCxn id="46" idx="3"/>
          </p:cNvCxnSpPr>
          <p:nvPr/>
        </p:nvCxnSpPr>
        <p:spPr>
          <a:xfrm>
            <a:off x="4525533" y="1406553"/>
            <a:ext cx="551523" cy="19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9B5B451-4BEA-45C2-11A9-4379676AE22F}"/>
              </a:ext>
            </a:extLst>
          </p:cNvPr>
          <p:cNvCxnSpPr>
            <a:cxnSpLocks/>
            <a:stCxn id="6" idx="3"/>
            <a:endCxn id="46" idx="1"/>
          </p:cNvCxnSpPr>
          <p:nvPr/>
        </p:nvCxnSpPr>
        <p:spPr>
          <a:xfrm>
            <a:off x="3592228" y="1394708"/>
            <a:ext cx="492484" cy="118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46D2E14-94B6-7818-BA96-955F7151B0B3}"/>
              </a:ext>
            </a:extLst>
          </p:cNvPr>
          <p:cNvCxnSpPr>
            <a:cxnSpLocks/>
            <a:stCxn id="23" idx="1"/>
            <a:endCxn id="2" idx="3"/>
          </p:cNvCxnSpPr>
          <p:nvPr/>
        </p:nvCxnSpPr>
        <p:spPr>
          <a:xfrm rot="10800000">
            <a:off x="4212319" y="1930995"/>
            <a:ext cx="1149350" cy="15708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8" name="Connector: Elbow 87">
            <a:extLst>
              <a:ext uri="{FF2B5EF4-FFF2-40B4-BE49-F238E27FC236}">
                <a16:creationId xmlns:a16="http://schemas.microsoft.com/office/drawing/2014/main" id="{272DA0E9-66D9-4BD2-2E8D-6B1673F61F20}"/>
              </a:ext>
            </a:extLst>
          </p:cNvPr>
          <p:cNvCxnSpPr>
            <a:cxnSpLocks/>
            <a:stCxn id="24" idx="1"/>
            <a:endCxn id="2" idx="3"/>
          </p:cNvCxnSpPr>
          <p:nvPr/>
        </p:nvCxnSpPr>
        <p:spPr>
          <a:xfrm rot="10800000">
            <a:off x="4212319" y="1930995"/>
            <a:ext cx="1149350" cy="146133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5D8F97B8-FC59-07A9-8BE7-0AED49F65303}"/>
              </a:ext>
            </a:extLst>
          </p:cNvPr>
          <p:cNvCxnSpPr>
            <a:cxnSpLocks/>
            <a:stCxn id="25" idx="1"/>
            <a:endCxn id="13" idx="3"/>
          </p:cNvCxnSpPr>
          <p:nvPr/>
        </p:nvCxnSpPr>
        <p:spPr>
          <a:xfrm rot="10800000" flipV="1">
            <a:off x="4292991" y="4696572"/>
            <a:ext cx="1068678" cy="1730967"/>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0" name="Connector: Elbow 19">
            <a:extLst>
              <a:ext uri="{FF2B5EF4-FFF2-40B4-BE49-F238E27FC236}">
                <a16:creationId xmlns:a16="http://schemas.microsoft.com/office/drawing/2014/main" id="{3D8CCA32-3976-7C14-C107-A1A22EFE22E0}"/>
              </a:ext>
            </a:extLst>
          </p:cNvPr>
          <p:cNvCxnSpPr>
            <a:cxnSpLocks/>
            <a:stCxn id="26" idx="1"/>
            <a:endCxn id="13" idx="3"/>
          </p:cNvCxnSpPr>
          <p:nvPr/>
        </p:nvCxnSpPr>
        <p:spPr>
          <a:xfrm rot="10800000" flipV="1">
            <a:off x="4292991" y="6000818"/>
            <a:ext cx="1068678" cy="42672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sp>
        <p:nvSpPr>
          <p:cNvPr id="97" name="Arrow: Right 96">
            <a:extLst>
              <a:ext uri="{FF2B5EF4-FFF2-40B4-BE49-F238E27FC236}">
                <a16:creationId xmlns:a16="http://schemas.microsoft.com/office/drawing/2014/main" id="{857B0A46-F305-9439-979E-4C345A9DAA30}"/>
              </a:ext>
            </a:extLst>
          </p:cNvPr>
          <p:cNvSpPr/>
          <p:nvPr/>
        </p:nvSpPr>
        <p:spPr>
          <a:xfrm>
            <a:off x="4149277" y="543826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98" name="Arrow: Right 97">
            <a:extLst>
              <a:ext uri="{FF2B5EF4-FFF2-40B4-BE49-F238E27FC236}">
                <a16:creationId xmlns:a16="http://schemas.microsoft.com/office/drawing/2014/main" id="{F9E9B329-47B7-DC7B-3D7D-7AF35FD5F02B}"/>
              </a:ext>
            </a:extLst>
          </p:cNvPr>
          <p:cNvSpPr/>
          <p:nvPr/>
        </p:nvSpPr>
        <p:spPr>
          <a:xfrm>
            <a:off x="4158488" y="4517839"/>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pic>
        <p:nvPicPr>
          <p:cNvPr id="99" name="Picture 98" descr="Diagram&#10;&#10;Description automatically generated with low confidence">
            <a:extLst>
              <a:ext uri="{FF2B5EF4-FFF2-40B4-BE49-F238E27FC236}">
                <a16:creationId xmlns:a16="http://schemas.microsoft.com/office/drawing/2014/main" id="{E05475C4-16CA-EC9A-19F5-83F981954A75}"/>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247106" y="1781104"/>
            <a:ext cx="440821" cy="311727"/>
          </a:xfrm>
          <a:prstGeom prst="rect">
            <a:avLst/>
          </a:prstGeom>
          <a:solidFill>
            <a:schemeClr val="bg1"/>
          </a:solidFill>
        </p:spPr>
      </p:pic>
      <p:pic>
        <p:nvPicPr>
          <p:cNvPr id="100" name="Picture 99" descr="Diagram&#10;&#10;Description automatically generated with low confidence">
            <a:extLst>
              <a:ext uri="{FF2B5EF4-FFF2-40B4-BE49-F238E27FC236}">
                <a16:creationId xmlns:a16="http://schemas.microsoft.com/office/drawing/2014/main" id="{B499DF80-49C4-372B-CAB8-86A757AB282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346173" y="6273627"/>
            <a:ext cx="440821" cy="311727"/>
          </a:xfrm>
          <a:prstGeom prst="rect">
            <a:avLst/>
          </a:prstGeom>
          <a:solidFill>
            <a:schemeClr val="bg1"/>
          </a:solidFill>
        </p:spPr>
      </p:pic>
    </p:spTree>
    <p:extLst>
      <p:ext uri="{BB962C8B-B14F-4D97-AF65-F5344CB8AC3E}">
        <p14:creationId xmlns:p14="http://schemas.microsoft.com/office/powerpoint/2010/main" val="4086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20</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24</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dirty="0">
                  <a:solidFill>
                    <a:srgbClr val="FFFF00"/>
                  </a:solidFill>
                </a:rPr>
                <a:t>6</a:t>
              </a:r>
            </a:p>
            <a:p>
              <a:r>
                <a:rPr lang="en-US" sz="800" b="1" dirty="0">
                  <a:solidFill>
                    <a:srgbClr val="FFFF00"/>
                  </a:solidFill>
                </a:rPr>
                <a:t>7</a:t>
              </a:r>
            </a:p>
            <a:p>
              <a:r>
                <a:rPr lang="en-US" sz="800" b="1" dirty="0">
                  <a:solidFill>
                    <a:srgbClr val="FFFF00"/>
                  </a:solidFill>
                </a:rPr>
                <a:t>8</a:t>
              </a:r>
            </a:p>
            <a:p>
              <a:r>
                <a:rPr lang="en-US" sz="800" b="1" dirty="0">
                  <a:solidFill>
                    <a:srgbClr val="FFFF00"/>
                  </a:solidFill>
                </a:rPr>
                <a:t>9 </a:t>
              </a:r>
            </a:p>
            <a:p>
              <a:r>
                <a:rPr lang="en-US" sz="800" b="1" dirty="0">
                  <a:solidFill>
                    <a:srgbClr val="FFFF00"/>
                  </a:solidFill>
                </a:rPr>
                <a:t>10</a:t>
              </a:r>
            </a:p>
            <a:p>
              <a:r>
                <a:rPr lang="en-US" sz="800" b="1" dirty="0">
                  <a:solidFill>
                    <a:srgbClr val="FFFF00"/>
                  </a:solidFill>
                </a:rPr>
                <a:t>11</a:t>
              </a:r>
            </a:p>
            <a:p>
              <a:r>
                <a:rPr lang="en-US" sz="800" b="1" dirty="0">
                  <a:solidFill>
                    <a:srgbClr val="FFFF00"/>
                  </a:solidFill>
                </a:rPr>
                <a:t>12</a:t>
              </a:r>
            </a:p>
            <a:p>
              <a:r>
                <a:rPr lang="en-US" sz="800" b="1" dirty="0">
                  <a:solidFill>
                    <a:srgbClr val="FFFF00"/>
                  </a:solidFill>
                </a:rPr>
                <a:t>13</a:t>
              </a:r>
            </a:p>
            <a:p>
              <a:r>
                <a:rPr lang="en-US" sz="800" b="1" dirty="0">
                  <a:solidFill>
                    <a:srgbClr val="FFFF00"/>
                  </a:solidFill>
                </a:rPr>
                <a:t>14</a:t>
              </a:r>
            </a:p>
            <a:p>
              <a:r>
                <a:rPr lang="en-US" sz="800" b="1" dirty="0">
                  <a:solidFill>
                    <a:srgbClr val="FFFF00"/>
                  </a:solidFill>
                </a:rPr>
                <a:t>RESET</a:t>
              </a:r>
            </a:p>
            <a:p>
              <a:r>
                <a:rPr lang="en-US" sz="800" b="1" dirty="0">
                  <a:solidFill>
                    <a:srgbClr val="FFFF00"/>
                  </a:solidFill>
                </a:rPr>
                <a:t>GND</a:t>
              </a:r>
            </a:p>
            <a:p>
              <a:r>
                <a:rPr lang="en-US" sz="800" b="1" dirty="0">
                  <a:solidFill>
                    <a:srgbClr val="FFFF00"/>
                  </a:solidFill>
                </a:rPr>
                <a:t>VCC (3.3v)</a:t>
              </a:r>
            </a:p>
            <a:p>
              <a:r>
                <a:rPr lang="en-US" sz="800" b="1" dirty="0">
                  <a:solidFill>
                    <a:srgbClr val="FFFF00"/>
                  </a:solidFill>
                </a:rPr>
                <a:t>VIN (5v)</a:t>
              </a:r>
            </a:p>
            <a:p>
              <a:r>
                <a:rPr lang="en-US" sz="800" b="1" dirty="0">
                  <a:solidFill>
                    <a:srgbClr val="FFFF00"/>
                  </a:solidFill>
                </a:rPr>
                <a:t>5V</a:t>
              </a:r>
            </a:p>
            <a:p>
              <a:endParaRPr lang="en-US" sz="1000" b="1" dirty="0">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25</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594132411"/>
              </p:ext>
            </p:extLst>
          </p:nvPr>
        </p:nvGraphicFramePr>
        <p:xfrm>
          <a:off x="899842" y="926109"/>
          <a:ext cx="2665808" cy="1280160"/>
        </p:xfrm>
        <a:graphic>
          <a:graphicData uri="http://schemas.openxmlformats.org/drawingml/2006/table">
            <a:tbl>
              <a:tblPr firstRow="1" bandRow="1">
                <a:tableStyleId>{5C22544A-7EE6-4342-B048-85BDC9FD1C3A}</a:tableStyleId>
              </a:tblPr>
              <a:tblGrid>
                <a:gridCol w="1080249">
                  <a:extLst>
                    <a:ext uri="{9D8B030D-6E8A-4147-A177-3AD203B41FA5}">
                      <a16:colId xmlns:a16="http://schemas.microsoft.com/office/drawing/2014/main" val="1869732311"/>
                    </a:ext>
                  </a:extLst>
                </a:gridCol>
                <a:gridCol w="470547">
                  <a:extLst>
                    <a:ext uri="{9D8B030D-6E8A-4147-A177-3AD203B41FA5}">
                      <a16:colId xmlns:a16="http://schemas.microsoft.com/office/drawing/2014/main" val="146235781"/>
                    </a:ext>
                  </a:extLst>
                </a:gridCol>
                <a:gridCol w="1115012">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dirty="0"/>
                        <a:t>Base </a:t>
                      </a:r>
                      <a:r>
                        <a:rPr lang="en-US" sz="1050" dirty="0" err="1"/>
                        <a:t>Addr</a:t>
                      </a:r>
                      <a:r>
                        <a:rPr lang="en-US" sz="1050" dirty="0"/>
                        <a:t> E200</a:t>
                      </a:r>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Read Counter 3</a:t>
                      </a:r>
                    </a:p>
                  </a:txBody>
                  <a:tcPr marT="0" marB="0"/>
                </a:tc>
                <a:extLst>
                  <a:ext uri="{0D108BD9-81ED-4DB2-BD59-A6C34878D82A}">
                    <a16:rowId xmlns:a16="http://schemas.microsoft.com/office/drawing/2014/main" val="1305726383"/>
                  </a:ext>
                </a:extLst>
              </a:tr>
              <a:tr h="0">
                <a:tc>
                  <a:txBody>
                    <a:bodyPr/>
                    <a:lstStyle/>
                    <a:p>
                      <a:r>
                        <a:rPr lang="en-US" sz="1050" dirty="0"/>
                        <a:t>+6</a:t>
                      </a:r>
                    </a:p>
                  </a:txBody>
                  <a:tcPr marT="0" marB="0"/>
                </a:tc>
                <a:tc>
                  <a:txBody>
                    <a:bodyPr/>
                    <a:lstStyle/>
                    <a:p>
                      <a:r>
                        <a:rPr lang="en-US" sz="1050" dirty="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RNG Read</a:t>
                      </a:r>
                    </a:p>
                  </a:txBody>
                  <a:tcPr marT="0" marB="0"/>
                </a:tc>
                <a:extLst>
                  <a:ext uri="{0D108BD9-81ED-4DB2-BD59-A6C34878D82A}">
                    <a16:rowId xmlns:a16="http://schemas.microsoft.com/office/drawing/2014/main" val="1470370753"/>
                  </a:ext>
                </a:extLst>
              </a:tr>
            </a:tbl>
          </a:graphicData>
        </a:graphic>
      </p:graphicFrame>
      <p:sp>
        <p:nvSpPr>
          <p:cNvPr id="3" name="TextBox 2">
            <a:hlinkClick r:id="rId7" action="ppaction://hlinksldjump"/>
            <a:extLst>
              <a:ext uri="{FF2B5EF4-FFF2-40B4-BE49-F238E27FC236}">
                <a16:creationId xmlns:a16="http://schemas.microsoft.com/office/drawing/2014/main" id="{821EB742-4088-B57A-D274-B6FFFB36E7F8}"/>
              </a:ext>
            </a:extLst>
          </p:cNvPr>
          <p:cNvSpPr txBox="1"/>
          <p:nvPr/>
        </p:nvSpPr>
        <p:spPr>
          <a:xfrm>
            <a:off x="5821087" y="4796584"/>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cxnSp>
        <p:nvCxnSpPr>
          <p:cNvPr id="13" name="Connector: Elbow 12">
            <a:extLst>
              <a:ext uri="{FF2B5EF4-FFF2-40B4-BE49-F238E27FC236}">
                <a16:creationId xmlns:a16="http://schemas.microsoft.com/office/drawing/2014/main" id="{D40043E6-54EE-7D45-079B-A1662B12FB73}"/>
              </a:ext>
            </a:extLst>
          </p:cNvPr>
          <p:cNvCxnSpPr>
            <a:cxnSpLocks/>
            <a:endCxn id="3" idx="1"/>
          </p:cNvCxnSpPr>
          <p:nvPr/>
        </p:nvCxnSpPr>
        <p:spPr>
          <a:xfrm>
            <a:off x="5028915" y="4877375"/>
            <a:ext cx="792172"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445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5653A127-B646-9F2A-6257-1786C7B6FAA8}"/>
              </a:ext>
            </a:extLst>
          </p:cNvPr>
          <p:cNvSpPr/>
          <p:nvPr/>
        </p:nvSpPr>
        <p:spPr>
          <a:xfrm>
            <a:off x="6531435" y="3578243"/>
            <a:ext cx="103921" cy="96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C23F04E-08FF-55EB-1576-E7C84944EFCA}"/>
              </a:ext>
            </a:extLst>
          </p:cNvPr>
          <p:cNvSpPr/>
          <p:nvPr/>
        </p:nvSpPr>
        <p:spPr>
          <a:xfrm>
            <a:off x="6432256" y="3094214"/>
            <a:ext cx="151140" cy="200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0913E9-2FA2-C3B6-4E08-B2A1B09BCB22}"/>
              </a:ext>
            </a:extLst>
          </p:cNvPr>
          <p:cNvSpPr/>
          <p:nvPr/>
        </p:nvSpPr>
        <p:spPr>
          <a:xfrm>
            <a:off x="6355484" y="1391840"/>
            <a:ext cx="206559" cy="160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DBE9E00-6C31-03A1-A603-E0744AE1CD11}"/>
              </a:ext>
            </a:extLst>
          </p:cNvPr>
          <p:cNvSpPr/>
          <p:nvPr/>
        </p:nvSpPr>
        <p:spPr>
          <a:xfrm>
            <a:off x="6395171" y="4011019"/>
            <a:ext cx="166872" cy="1085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8BC73F5-4515-D55F-AB94-0E5BEA303264}"/>
              </a:ext>
            </a:extLst>
          </p:cNvPr>
          <p:cNvSpPr/>
          <p:nvPr/>
        </p:nvSpPr>
        <p:spPr>
          <a:xfrm>
            <a:off x="5516625"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DDE57BB-2358-AF9A-04C6-CA06F4E50E3A}"/>
              </a:ext>
            </a:extLst>
          </p:cNvPr>
          <p:cNvSpPr/>
          <p:nvPr/>
        </p:nvSpPr>
        <p:spPr>
          <a:xfrm>
            <a:off x="5691963"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A82604-1233-8D62-63ED-94CD0799DE6F}"/>
              </a:ext>
            </a:extLst>
          </p:cNvPr>
          <p:cNvSpPr/>
          <p:nvPr/>
        </p:nvSpPr>
        <p:spPr>
          <a:xfrm>
            <a:off x="4054631" y="4233863"/>
            <a:ext cx="148479" cy="200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87AACC-4510-723B-1AD5-1B9D33B340D1}"/>
              </a:ext>
            </a:extLst>
          </p:cNvPr>
          <p:cNvSpPr/>
          <p:nvPr/>
        </p:nvSpPr>
        <p:spPr>
          <a:xfrm>
            <a:off x="10442311" y="2481590"/>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820DEB-E170-D5B3-CCA5-75B6ACE8E6CA}"/>
              </a:ext>
            </a:extLst>
          </p:cNvPr>
          <p:cNvSpPr/>
          <p:nvPr/>
        </p:nvSpPr>
        <p:spPr>
          <a:xfrm>
            <a:off x="8859048" y="2239216"/>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8D35F-511D-5B16-828A-2B5DDB052BE7}"/>
              </a:ext>
            </a:extLst>
          </p:cNvPr>
          <p:cNvSpPr>
            <a:spLocks noGrp="1"/>
          </p:cNvSpPr>
          <p:nvPr>
            <p:ph type="ctrTitle"/>
          </p:nvPr>
        </p:nvSpPr>
        <p:spPr>
          <a:xfrm>
            <a:off x="7480834" y="345705"/>
            <a:ext cx="3840480" cy="457200"/>
          </a:xfrm>
        </p:spPr>
        <p:txBody>
          <a:bodyPr/>
          <a:lstStyle/>
          <a:p>
            <a:r>
              <a:rPr lang="en-US" dirty="0"/>
              <a:t>RNG (V2.0)</a:t>
            </a:r>
          </a:p>
        </p:txBody>
      </p:sp>
      <p:sp>
        <p:nvSpPr>
          <p:cNvPr id="3" name="TextBox 2">
            <a:hlinkClick r:id="rId2" action="ppaction://hlinksldjump"/>
            <a:extLst>
              <a:ext uri="{FF2B5EF4-FFF2-40B4-BE49-F238E27FC236}">
                <a16:creationId xmlns:a16="http://schemas.microsoft.com/office/drawing/2014/main" id="{AB4CACE9-9AC0-11D0-4054-8838A9E7FB35}"/>
              </a:ext>
            </a:extLst>
          </p:cNvPr>
          <p:cNvSpPr txBox="1"/>
          <p:nvPr/>
        </p:nvSpPr>
        <p:spPr>
          <a:xfrm>
            <a:off x="7551638" y="1373252"/>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pic>
        <p:nvPicPr>
          <p:cNvPr id="5" name="Picture 4">
            <a:extLst>
              <a:ext uri="{FF2B5EF4-FFF2-40B4-BE49-F238E27FC236}">
                <a16:creationId xmlns:a16="http://schemas.microsoft.com/office/drawing/2014/main" id="{6FD4B29A-34F5-F16E-AB35-A9D0D08E7A53}"/>
              </a:ext>
            </a:extLst>
          </p:cNvPr>
          <p:cNvPicPr>
            <a:picLocks noChangeAspect="1"/>
          </p:cNvPicPr>
          <p:nvPr/>
        </p:nvPicPr>
        <p:blipFill>
          <a:blip r:embed="rId3"/>
          <a:srcRect b="2656"/>
          <a:stretch>
            <a:fillRect/>
          </a:stretch>
        </p:blipFill>
        <p:spPr>
          <a:xfrm>
            <a:off x="8396639" y="2083873"/>
            <a:ext cx="2540411" cy="2797965"/>
          </a:xfrm>
          <a:prstGeom prst="rect">
            <a:avLst/>
          </a:prstGeom>
        </p:spPr>
      </p:pic>
      <p:cxnSp>
        <p:nvCxnSpPr>
          <p:cNvPr id="7" name="Connector: Elbow 6">
            <a:extLst>
              <a:ext uri="{FF2B5EF4-FFF2-40B4-BE49-F238E27FC236}">
                <a16:creationId xmlns:a16="http://schemas.microsoft.com/office/drawing/2014/main" id="{291E178A-8FD3-F5BC-6603-7F666BB3148D}"/>
              </a:ext>
            </a:extLst>
          </p:cNvPr>
          <p:cNvCxnSpPr>
            <a:cxnSpLocks/>
            <a:stCxn id="3" idx="3"/>
            <a:endCxn id="8" idx="1"/>
          </p:cNvCxnSpPr>
          <p:nvPr/>
        </p:nvCxnSpPr>
        <p:spPr>
          <a:xfrm>
            <a:off x="8156291" y="1454044"/>
            <a:ext cx="702757" cy="865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37CF96-02C9-B5ED-A1B1-DC495316885C}"/>
              </a:ext>
            </a:extLst>
          </p:cNvPr>
          <p:cNvCxnSpPr>
            <a:cxnSpLocks/>
            <a:stCxn id="3" idx="3"/>
            <a:endCxn id="10" idx="3"/>
          </p:cNvCxnSpPr>
          <p:nvPr/>
        </p:nvCxnSpPr>
        <p:spPr>
          <a:xfrm>
            <a:off x="8156291" y="1454044"/>
            <a:ext cx="2489566" cy="1108338"/>
          </a:xfrm>
          <a:prstGeom prst="bentConnector3">
            <a:avLst>
              <a:gd name="adj1" fmla="val 109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609E10-1881-AE9D-749F-746921EDD488}"/>
              </a:ext>
            </a:extLst>
          </p:cNvPr>
          <p:cNvSpPr/>
          <p:nvPr/>
        </p:nvSpPr>
        <p:spPr>
          <a:xfrm>
            <a:off x="11652570" y="2400799"/>
            <a:ext cx="282975" cy="205229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17" name="Arrow: Left 16">
            <a:extLst>
              <a:ext uri="{FF2B5EF4-FFF2-40B4-BE49-F238E27FC236}">
                <a16:creationId xmlns:a16="http://schemas.microsoft.com/office/drawing/2014/main" id="{19733E4E-F669-85B2-0FBD-A30EFC06B8E4}"/>
              </a:ext>
            </a:extLst>
          </p:cNvPr>
          <p:cNvSpPr/>
          <p:nvPr/>
        </p:nvSpPr>
        <p:spPr>
          <a:xfrm rot="10800000">
            <a:off x="10800434" y="3299975"/>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grpSp>
        <p:nvGrpSpPr>
          <p:cNvPr id="21" name="Group 20">
            <a:extLst>
              <a:ext uri="{FF2B5EF4-FFF2-40B4-BE49-F238E27FC236}">
                <a16:creationId xmlns:a16="http://schemas.microsoft.com/office/drawing/2014/main" id="{F3EE43A5-7C94-5802-4CA0-E8DA20CC96F3}"/>
              </a:ext>
            </a:extLst>
          </p:cNvPr>
          <p:cNvGrpSpPr/>
          <p:nvPr/>
        </p:nvGrpSpPr>
        <p:grpSpPr>
          <a:xfrm>
            <a:off x="5392843" y="1114841"/>
            <a:ext cx="1403554" cy="4624209"/>
            <a:chOff x="4561573" y="1114841"/>
            <a:chExt cx="1403554" cy="4624209"/>
          </a:xfrm>
        </p:grpSpPr>
        <p:pic>
          <p:nvPicPr>
            <p:cNvPr id="19" name="Picture 18">
              <a:extLst>
                <a:ext uri="{FF2B5EF4-FFF2-40B4-BE49-F238E27FC236}">
                  <a16:creationId xmlns:a16="http://schemas.microsoft.com/office/drawing/2014/main" id="{E9083C01-61D4-79DC-9A57-284F15DB4016}"/>
                </a:ext>
              </a:extLst>
            </p:cNvPr>
            <p:cNvPicPr>
              <a:picLocks noChangeAspect="1"/>
            </p:cNvPicPr>
            <p:nvPr/>
          </p:nvPicPr>
          <p:blipFill>
            <a:blip r:embed="rId4"/>
            <a:stretch>
              <a:fillRect/>
            </a:stretch>
          </p:blipFill>
          <p:spPr>
            <a:xfrm rot="16200000">
              <a:off x="2951246" y="2725169"/>
              <a:ext cx="4624208" cy="1403554"/>
            </a:xfrm>
            <a:prstGeom prst="rect">
              <a:avLst/>
            </a:prstGeom>
            <a:ln w="19050">
              <a:solidFill>
                <a:schemeClr val="bg1">
                  <a:lumMod val="50000"/>
                </a:schemeClr>
              </a:solidFill>
            </a:ln>
          </p:spPr>
        </p:pic>
        <p:sp>
          <p:nvSpPr>
            <p:cNvPr id="20" name="TextBox 19">
              <a:extLst>
                <a:ext uri="{FF2B5EF4-FFF2-40B4-BE49-F238E27FC236}">
                  <a16:creationId xmlns:a16="http://schemas.microsoft.com/office/drawing/2014/main" id="{3B2F3178-D842-6C2F-C589-5099A5A5FEF6}"/>
                </a:ext>
              </a:extLst>
            </p:cNvPr>
            <p:cNvSpPr txBox="1"/>
            <p:nvPr/>
          </p:nvSpPr>
          <p:spPr>
            <a:xfrm>
              <a:off x="4561573" y="1114841"/>
              <a:ext cx="598241" cy="276999"/>
            </a:xfrm>
            <a:prstGeom prst="rect">
              <a:avLst/>
            </a:prstGeom>
            <a:noFill/>
            <a:ln w="19050">
              <a:noFill/>
            </a:ln>
          </p:spPr>
          <p:txBody>
            <a:bodyPr wrap="none" rtlCol="0">
              <a:spAutoFit/>
            </a:bodyPr>
            <a:lstStyle/>
            <a:p>
              <a:r>
                <a:rPr lang="en-US" sz="1200" dirty="0"/>
                <a:t>HC164</a:t>
              </a:r>
            </a:p>
          </p:txBody>
        </p:sp>
      </p:grpSp>
      <p:sp>
        <p:nvSpPr>
          <p:cNvPr id="22" name="Arrow: Left 21">
            <a:extLst>
              <a:ext uri="{FF2B5EF4-FFF2-40B4-BE49-F238E27FC236}">
                <a16:creationId xmlns:a16="http://schemas.microsoft.com/office/drawing/2014/main" id="{DF25AA31-F387-8794-E812-1D3F9A7C3301}"/>
              </a:ext>
            </a:extLst>
          </p:cNvPr>
          <p:cNvSpPr/>
          <p:nvPr/>
        </p:nvSpPr>
        <p:spPr>
          <a:xfrm rot="10800000">
            <a:off x="7606238" y="3394297"/>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pic>
        <p:nvPicPr>
          <p:cNvPr id="23" name="Picture 22" descr="Diagram&#10;&#10;Description automatically generated with low confidence">
            <a:extLst>
              <a:ext uri="{FF2B5EF4-FFF2-40B4-BE49-F238E27FC236}">
                <a16:creationId xmlns:a16="http://schemas.microsoft.com/office/drawing/2014/main" id="{417ABD77-3F5A-B593-A50D-18E6C9214AA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2930835"/>
            <a:ext cx="563747" cy="370491"/>
          </a:xfrm>
          <a:prstGeom prst="rect">
            <a:avLst/>
          </a:prstGeom>
          <a:solidFill>
            <a:schemeClr val="bg1"/>
          </a:solidFill>
        </p:spPr>
      </p:pic>
      <p:pic>
        <p:nvPicPr>
          <p:cNvPr id="24" name="Picture 23" descr="Diagram&#10;&#10;Description automatically generated with low confidence">
            <a:extLst>
              <a:ext uri="{FF2B5EF4-FFF2-40B4-BE49-F238E27FC236}">
                <a16:creationId xmlns:a16="http://schemas.microsoft.com/office/drawing/2014/main" id="{CE74F64D-FFE4-6F52-3421-F35CD0D5C2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3472542"/>
            <a:ext cx="563747" cy="370491"/>
          </a:xfrm>
          <a:prstGeom prst="rect">
            <a:avLst/>
          </a:prstGeom>
          <a:solidFill>
            <a:schemeClr val="bg1"/>
          </a:solidFill>
        </p:spPr>
      </p:pic>
      <p:pic>
        <p:nvPicPr>
          <p:cNvPr id="25" name="Picture 24" descr="Diagram&#10;&#10;Description automatically generated with low confidence">
            <a:extLst>
              <a:ext uri="{FF2B5EF4-FFF2-40B4-BE49-F238E27FC236}">
                <a16:creationId xmlns:a16="http://schemas.microsoft.com/office/drawing/2014/main" id="{88F0AEAE-ED2B-D930-7CE1-2EDA8704C5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4036289"/>
            <a:ext cx="563747" cy="370491"/>
          </a:xfrm>
          <a:prstGeom prst="rect">
            <a:avLst/>
          </a:prstGeom>
          <a:solidFill>
            <a:schemeClr val="bg1"/>
          </a:solidFill>
        </p:spPr>
      </p:pic>
      <p:sp>
        <p:nvSpPr>
          <p:cNvPr id="26" name="TextBox 25">
            <a:extLst>
              <a:ext uri="{FF2B5EF4-FFF2-40B4-BE49-F238E27FC236}">
                <a16:creationId xmlns:a16="http://schemas.microsoft.com/office/drawing/2014/main" id="{ADA3CD0C-22D8-26C1-1420-1B232A0E7E16}"/>
              </a:ext>
            </a:extLst>
          </p:cNvPr>
          <p:cNvSpPr txBox="1"/>
          <p:nvPr/>
        </p:nvSpPr>
        <p:spPr>
          <a:xfrm>
            <a:off x="701258" y="2712139"/>
            <a:ext cx="229550" cy="200055"/>
          </a:xfrm>
          <a:prstGeom prst="rect">
            <a:avLst/>
          </a:prstGeom>
          <a:noFill/>
        </p:spPr>
        <p:txBody>
          <a:bodyPr wrap="none" rtlCol="0">
            <a:spAutoFit/>
          </a:bodyPr>
          <a:lstStyle/>
          <a:p>
            <a:r>
              <a:rPr lang="en-US" sz="700" dirty="0"/>
              <a:t>1</a:t>
            </a:r>
          </a:p>
        </p:txBody>
      </p:sp>
      <p:sp>
        <p:nvSpPr>
          <p:cNvPr id="27" name="TextBox 26">
            <a:extLst>
              <a:ext uri="{FF2B5EF4-FFF2-40B4-BE49-F238E27FC236}">
                <a16:creationId xmlns:a16="http://schemas.microsoft.com/office/drawing/2014/main" id="{97832061-794B-6D99-35BB-5CB62480B568}"/>
              </a:ext>
            </a:extLst>
          </p:cNvPr>
          <p:cNvSpPr txBox="1"/>
          <p:nvPr/>
        </p:nvSpPr>
        <p:spPr>
          <a:xfrm>
            <a:off x="701258" y="3194242"/>
            <a:ext cx="229550" cy="200055"/>
          </a:xfrm>
          <a:prstGeom prst="rect">
            <a:avLst/>
          </a:prstGeom>
          <a:noFill/>
        </p:spPr>
        <p:txBody>
          <a:bodyPr wrap="none" rtlCol="0">
            <a:spAutoFit/>
          </a:bodyPr>
          <a:lstStyle/>
          <a:p>
            <a:r>
              <a:rPr lang="en-US" sz="700" dirty="0"/>
              <a:t>2</a:t>
            </a:r>
          </a:p>
        </p:txBody>
      </p:sp>
      <p:sp>
        <p:nvSpPr>
          <p:cNvPr id="28" name="TextBox 27">
            <a:extLst>
              <a:ext uri="{FF2B5EF4-FFF2-40B4-BE49-F238E27FC236}">
                <a16:creationId xmlns:a16="http://schemas.microsoft.com/office/drawing/2014/main" id="{B8C972CE-7DF9-2D53-008D-1138884F939B}"/>
              </a:ext>
            </a:extLst>
          </p:cNvPr>
          <p:cNvSpPr txBox="1"/>
          <p:nvPr/>
        </p:nvSpPr>
        <p:spPr>
          <a:xfrm>
            <a:off x="701258" y="3295036"/>
            <a:ext cx="229550" cy="200055"/>
          </a:xfrm>
          <a:prstGeom prst="rect">
            <a:avLst/>
          </a:prstGeom>
          <a:noFill/>
        </p:spPr>
        <p:txBody>
          <a:bodyPr wrap="none" rtlCol="0">
            <a:spAutoFit/>
          </a:bodyPr>
          <a:lstStyle/>
          <a:p>
            <a:r>
              <a:rPr lang="en-US" sz="700" dirty="0"/>
              <a:t>3</a:t>
            </a:r>
          </a:p>
        </p:txBody>
      </p:sp>
      <p:sp>
        <p:nvSpPr>
          <p:cNvPr id="29" name="TextBox 28">
            <a:extLst>
              <a:ext uri="{FF2B5EF4-FFF2-40B4-BE49-F238E27FC236}">
                <a16:creationId xmlns:a16="http://schemas.microsoft.com/office/drawing/2014/main" id="{5EF998AB-5E12-20D4-FE53-16263F203ACD}"/>
              </a:ext>
            </a:extLst>
          </p:cNvPr>
          <p:cNvSpPr txBox="1"/>
          <p:nvPr/>
        </p:nvSpPr>
        <p:spPr>
          <a:xfrm>
            <a:off x="701258" y="3739606"/>
            <a:ext cx="229550" cy="200055"/>
          </a:xfrm>
          <a:prstGeom prst="rect">
            <a:avLst/>
          </a:prstGeom>
          <a:noFill/>
        </p:spPr>
        <p:txBody>
          <a:bodyPr wrap="none" rtlCol="0">
            <a:spAutoFit/>
          </a:bodyPr>
          <a:lstStyle/>
          <a:p>
            <a:r>
              <a:rPr lang="en-US" sz="700" dirty="0"/>
              <a:t>4</a:t>
            </a:r>
          </a:p>
        </p:txBody>
      </p:sp>
      <p:sp>
        <p:nvSpPr>
          <p:cNvPr id="30" name="TextBox 29">
            <a:extLst>
              <a:ext uri="{FF2B5EF4-FFF2-40B4-BE49-F238E27FC236}">
                <a16:creationId xmlns:a16="http://schemas.microsoft.com/office/drawing/2014/main" id="{6EB6427D-D208-94A3-255C-46298D071E66}"/>
              </a:ext>
            </a:extLst>
          </p:cNvPr>
          <p:cNvSpPr txBox="1"/>
          <p:nvPr/>
        </p:nvSpPr>
        <p:spPr>
          <a:xfrm>
            <a:off x="701258" y="3887496"/>
            <a:ext cx="229550" cy="200055"/>
          </a:xfrm>
          <a:prstGeom prst="rect">
            <a:avLst/>
          </a:prstGeom>
          <a:noFill/>
        </p:spPr>
        <p:txBody>
          <a:bodyPr wrap="none" rtlCol="0">
            <a:spAutoFit/>
          </a:bodyPr>
          <a:lstStyle/>
          <a:p>
            <a:r>
              <a:rPr lang="en-US" sz="700" dirty="0"/>
              <a:t>5</a:t>
            </a:r>
          </a:p>
        </p:txBody>
      </p:sp>
      <p:sp>
        <p:nvSpPr>
          <p:cNvPr id="31" name="TextBox 30">
            <a:extLst>
              <a:ext uri="{FF2B5EF4-FFF2-40B4-BE49-F238E27FC236}">
                <a16:creationId xmlns:a16="http://schemas.microsoft.com/office/drawing/2014/main" id="{A533B50C-193E-BBAC-D9BE-C53B4E900A86}"/>
              </a:ext>
            </a:extLst>
          </p:cNvPr>
          <p:cNvSpPr txBox="1"/>
          <p:nvPr/>
        </p:nvSpPr>
        <p:spPr>
          <a:xfrm>
            <a:off x="701258" y="4287606"/>
            <a:ext cx="229550" cy="200055"/>
          </a:xfrm>
          <a:prstGeom prst="rect">
            <a:avLst/>
          </a:prstGeom>
          <a:noFill/>
        </p:spPr>
        <p:txBody>
          <a:bodyPr wrap="none" rtlCol="0">
            <a:spAutoFit/>
          </a:bodyPr>
          <a:lstStyle/>
          <a:p>
            <a:r>
              <a:rPr lang="en-US" sz="700" dirty="0"/>
              <a:t>6</a:t>
            </a:r>
          </a:p>
        </p:txBody>
      </p:sp>
      <p:pic>
        <p:nvPicPr>
          <p:cNvPr id="32" name="Picture 31" descr="Diagram&#10;&#10;Description automatically generated with low confidence">
            <a:extLst>
              <a:ext uri="{FF2B5EF4-FFF2-40B4-BE49-F238E27FC236}">
                <a16:creationId xmlns:a16="http://schemas.microsoft.com/office/drawing/2014/main" id="{32D7DF3B-61BE-C0E8-8D3D-3A4F3726D0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5880" y="4581653"/>
            <a:ext cx="563747" cy="370491"/>
          </a:xfrm>
          <a:prstGeom prst="rect">
            <a:avLst/>
          </a:prstGeom>
          <a:solidFill>
            <a:schemeClr val="bg1"/>
          </a:solidFill>
        </p:spPr>
      </p:pic>
      <p:sp>
        <p:nvSpPr>
          <p:cNvPr id="33" name="TextBox 32">
            <a:extLst>
              <a:ext uri="{FF2B5EF4-FFF2-40B4-BE49-F238E27FC236}">
                <a16:creationId xmlns:a16="http://schemas.microsoft.com/office/drawing/2014/main" id="{5077AF89-4BDF-9CF6-3AA1-ECDA3C744210}"/>
              </a:ext>
            </a:extLst>
          </p:cNvPr>
          <p:cNvSpPr txBox="1"/>
          <p:nvPr/>
        </p:nvSpPr>
        <p:spPr>
          <a:xfrm>
            <a:off x="701258" y="4847950"/>
            <a:ext cx="274434" cy="200055"/>
          </a:xfrm>
          <a:prstGeom prst="rect">
            <a:avLst/>
          </a:prstGeom>
          <a:noFill/>
        </p:spPr>
        <p:txBody>
          <a:bodyPr wrap="none" rtlCol="0">
            <a:spAutoFit/>
          </a:bodyPr>
          <a:lstStyle/>
          <a:p>
            <a:r>
              <a:rPr lang="en-US" sz="700" dirty="0"/>
              <a:t>10</a:t>
            </a:r>
          </a:p>
        </p:txBody>
      </p:sp>
      <p:sp>
        <p:nvSpPr>
          <p:cNvPr id="34" name="TextBox 33">
            <a:extLst>
              <a:ext uri="{FF2B5EF4-FFF2-40B4-BE49-F238E27FC236}">
                <a16:creationId xmlns:a16="http://schemas.microsoft.com/office/drawing/2014/main" id="{A9BEF7CC-5537-79A6-C26D-E6E955B0296B}"/>
              </a:ext>
            </a:extLst>
          </p:cNvPr>
          <p:cNvSpPr txBox="1"/>
          <p:nvPr/>
        </p:nvSpPr>
        <p:spPr>
          <a:xfrm>
            <a:off x="678816" y="4447840"/>
            <a:ext cx="274434" cy="200055"/>
          </a:xfrm>
          <a:prstGeom prst="rect">
            <a:avLst/>
          </a:prstGeom>
          <a:noFill/>
        </p:spPr>
        <p:txBody>
          <a:bodyPr wrap="none" rtlCol="0">
            <a:spAutoFit/>
          </a:bodyPr>
          <a:lstStyle/>
          <a:p>
            <a:r>
              <a:rPr lang="en-US" sz="700" dirty="0"/>
              <a:t>11</a:t>
            </a:r>
          </a:p>
        </p:txBody>
      </p:sp>
      <p:pic>
        <p:nvPicPr>
          <p:cNvPr id="35" name="Picture 34" descr="Diagram&#10;&#10;Description automatically generated with low confidence">
            <a:extLst>
              <a:ext uri="{FF2B5EF4-FFF2-40B4-BE49-F238E27FC236}">
                <a16:creationId xmlns:a16="http://schemas.microsoft.com/office/drawing/2014/main" id="{C8E059AD-F439-E5E4-FAF0-F0C15245296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5127017"/>
            <a:ext cx="563747" cy="370491"/>
          </a:xfrm>
          <a:prstGeom prst="rect">
            <a:avLst/>
          </a:prstGeom>
          <a:solidFill>
            <a:schemeClr val="bg1"/>
          </a:solidFill>
        </p:spPr>
      </p:pic>
      <p:sp>
        <p:nvSpPr>
          <p:cNvPr id="36" name="TextBox 35">
            <a:extLst>
              <a:ext uri="{FF2B5EF4-FFF2-40B4-BE49-F238E27FC236}">
                <a16:creationId xmlns:a16="http://schemas.microsoft.com/office/drawing/2014/main" id="{CB189703-F2F1-ECFF-A9B0-788E876E7DE4}"/>
              </a:ext>
            </a:extLst>
          </p:cNvPr>
          <p:cNvSpPr txBox="1"/>
          <p:nvPr/>
        </p:nvSpPr>
        <p:spPr>
          <a:xfrm>
            <a:off x="701258" y="5393314"/>
            <a:ext cx="229550" cy="200055"/>
          </a:xfrm>
          <a:prstGeom prst="rect">
            <a:avLst/>
          </a:prstGeom>
          <a:noFill/>
        </p:spPr>
        <p:txBody>
          <a:bodyPr wrap="none" rtlCol="0">
            <a:spAutoFit/>
          </a:bodyPr>
          <a:lstStyle/>
          <a:p>
            <a:r>
              <a:rPr lang="en-US" sz="700" dirty="0"/>
              <a:t>8</a:t>
            </a:r>
          </a:p>
        </p:txBody>
      </p:sp>
      <p:sp>
        <p:nvSpPr>
          <p:cNvPr id="37" name="TextBox 36">
            <a:extLst>
              <a:ext uri="{FF2B5EF4-FFF2-40B4-BE49-F238E27FC236}">
                <a16:creationId xmlns:a16="http://schemas.microsoft.com/office/drawing/2014/main" id="{46CE8A86-5076-5325-E275-030166DAEBED}"/>
              </a:ext>
            </a:extLst>
          </p:cNvPr>
          <p:cNvSpPr txBox="1"/>
          <p:nvPr/>
        </p:nvSpPr>
        <p:spPr>
          <a:xfrm>
            <a:off x="701258" y="4977029"/>
            <a:ext cx="229550" cy="200055"/>
          </a:xfrm>
          <a:prstGeom prst="rect">
            <a:avLst/>
          </a:prstGeom>
          <a:noFill/>
        </p:spPr>
        <p:txBody>
          <a:bodyPr wrap="none" rtlCol="0">
            <a:spAutoFit/>
          </a:bodyPr>
          <a:lstStyle/>
          <a:p>
            <a:r>
              <a:rPr lang="en-US" sz="700" dirty="0"/>
              <a:t>9</a:t>
            </a:r>
          </a:p>
        </p:txBody>
      </p:sp>
      <p:cxnSp>
        <p:nvCxnSpPr>
          <p:cNvPr id="39" name="Connector: Elbow 38">
            <a:extLst>
              <a:ext uri="{FF2B5EF4-FFF2-40B4-BE49-F238E27FC236}">
                <a16:creationId xmlns:a16="http://schemas.microsoft.com/office/drawing/2014/main" id="{B9EA1226-9FE5-EB8B-854B-85422F51006F}"/>
              </a:ext>
            </a:extLst>
          </p:cNvPr>
          <p:cNvCxnSpPr>
            <a:stCxn id="35" idx="3"/>
            <a:endCxn id="23" idx="1"/>
          </p:cNvCxnSpPr>
          <p:nvPr/>
        </p:nvCxnSpPr>
        <p:spPr>
          <a:xfrm rot="5400000" flipH="1" flipV="1">
            <a:off x="-401386" y="4212086"/>
            <a:ext cx="2759929" cy="4172"/>
          </a:xfrm>
          <a:prstGeom prst="bentConnector5">
            <a:avLst>
              <a:gd name="adj1" fmla="val -8283"/>
              <a:gd name="adj2" fmla="val -15015988"/>
              <a:gd name="adj3" fmla="val 10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24E587-B45F-79AA-0A2A-2BB2FE4EBBC8}"/>
              </a:ext>
            </a:extLst>
          </p:cNvPr>
          <p:cNvCxnSpPr>
            <a:cxnSpLocks/>
            <a:stCxn id="32" idx="1"/>
            <a:endCxn id="44" idx="0"/>
          </p:cNvCxnSpPr>
          <p:nvPr/>
        </p:nvCxnSpPr>
        <p:spPr>
          <a:xfrm>
            <a:off x="977753" y="4485025"/>
            <a:ext cx="3078650" cy="1674"/>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90B3E2B-BBE5-4DF6-6C0A-8B8DCF1B060F}"/>
              </a:ext>
            </a:extLst>
          </p:cNvPr>
          <p:cNvGrpSpPr/>
          <p:nvPr/>
        </p:nvGrpSpPr>
        <p:grpSpPr>
          <a:xfrm>
            <a:off x="3941628" y="4164907"/>
            <a:ext cx="708506" cy="521847"/>
            <a:chOff x="2520912" y="4164907"/>
            <a:chExt cx="708506" cy="521847"/>
          </a:xfrm>
        </p:grpSpPr>
        <p:pic>
          <p:nvPicPr>
            <p:cNvPr id="43" name="Picture 42" descr="A close up of the moon&#10;&#10;Description automatically generated with medium confidence">
              <a:extLst>
                <a:ext uri="{FF2B5EF4-FFF2-40B4-BE49-F238E27FC236}">
                  <a16:creationId xmlns:a16="http://schemas.microsoft.com/office/drawing/2014/main" id="{C2AC1743-9FE9-5956-25E7-2F7D1B5642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44" name="TextBox 43">
              <a:extLst>
                <a:ext uri="{FF2B5EF4-FFF2-40B4-BE49-F238E27FC236}">
                  <a16:creationId xmlns:a16="http://schemas.microsoft.com/office/drawing/2014/main" id="{E156E6EC-DE7D-FB97-1A38-35BAD6A6FF37}"/>
                </a:ext>
              </a:extLst>
            </p:cNvPr>
            <p:cNvSpPr txBox="1"/>
            <p:nvPr/>
          </p:nvSpPr>
          <p:spPr>
            <a:xfrm>
              <a:off x="2520912" y="4486699"/>
              <a:ext cx="229550" cy="200055"/>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B809B6CB-0A7C-87EE-9E21-0A21539CA173}"/>
                </a:ext>
              </a:extLst>
            </p:cNvPr>
            <p:cNvSpPr txBox="1"/>
            <p:nvPr/>
          </p:nvSpPr>
          <p:spPr>
            <a:xfrm>
              <a:off x="2520912" y="4164907"/>
              <a:ext cx="229550" cy="200055"/>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ABDD5780-B42C-F06C-E0AD-9159A19ADB14}"/>
                </a:ext>
              </a:extLst>
            </p:cNvPr>
            <p:cNvSpPr txBox="1"/>
            <p:nvPr/>
          </p:nvSpPr>
          <p:spPr>
            <a:xfrm>
              <a:off x="2999868" y="4237650"/>
              <a:ext cx="229550" cy="200055"/>
            </a:xfrm>
            <a:prstGeom prst="rect">
              <a:avLst/>
            </a:prstGeom>
            <a:noFill/>
          </p:spPr>
          <p:txBody>
            <a:bodyPr wrap="none" rtlCol="0">
              <a:spAutoFit/>
            </a:bodyPr>
            <a:lstStyle/>
            <a:p>
              <a:r>
                <a:rPr lang="en-US" sz="700" dirty="0"/>
                <a:t>3</a:t>
              </a:r>
            </a:p>
          </p:txBody>
        </p:sp>
      </p:grpSp>
      <p:grpSp>
        <p:nvGrpSpPr>
          <p:cNvPr id="49" name="Group 48">
            <a:extLst>
              <a:ext uri="{FF2B5EF4-FFF2-40B4-BE49-F238E27FC236}">
                <a16:creationId xmlns:a16="http://schemas.microsoft.com/office/drawing/2014/main" id="{BBA707E0-4ECB-9510-CE73-06FDA4AAFD2F}"/>
              </a:ext>
            </a:extLst>
          </p:cNvPr>
          <p:cNvGrpSpPr/>
          <p:nvPr/>
        </p:nvGrpSpPr>
        <p:grpSpPr>
          <a:xfrm>
            <a:off x="3268194" y="3647405"/>
            <a:ext cx="629996" cy="517502"/>
            <a:chOff x="2590364" y="4118313"/>
            <a:chExt cx="629996" cy="517502"/>
          </a:xfrm>
        </p:grpSpPr>
        <p:pic>
          <p:nvPicPr>
            <p:cNvPr id="50" name="Picture 49" descr="A close up of the moon&#10;&#10;Description automatically generated with medium confidence">
              <a:extLst>
                <a:ext uri="{FF2B5EF4-FFF2-40B4-BE49-F238E27FC236}">
                  <a16:creationId xmlns:a16="http://schemas.microsoft.com/office/drawing/2014/main" id="{6424C6EB-F084-8A4E-D221-8612F78EFC8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51" name="TextBox 50">
              <a:extLst>
                <a:ext uri="{FF2B5EF4-FFF2-40B4-BE49-F238E27FC236}">
                  <a16:creationId xmlns:a16="http://schemas.microsoft.com/office/drawing/2014/main" id="{004C14BE-EDD8-0F12-6A28-4C2333EFFDCE}"/>
                </a:ext>
              </a:extLst>
            </p:cNvPr>
            <p:cNvSpPr txBox="1"/>
            <p:nvPr/>
          </p:nvSpPr>
          <p:spPr>
            <a:xfrm>
              <a:off x="2590364" y="4328038"/>
              <a:ext cx="229550" cy="307777"/>
            </a:xfrm>
            <a:prstGeom prst="rect">
              <a:avLst/>
            </a:prstGeom>
            <a:noFill/>
          </p:spPr>
          <p:txBody>
            <a:bodyPr wrap="none" rtlCol="0">
              <a:spAutoFit/>
            </a:bodyPr>
            <a:lstStyle/>
            <a:p>
              <a:r>
                <a:rPr lang="en-US" sz="700" dirty="0"/>
                <a:t>4</a:t>
              </a:r>
            </a:p>
            <a:p>
              <a:endParaRPr lang="en-US" sz="700" dirty="0"/>
            </a:p>
          </p:txBody>
        </p:sp>
        <p:sp>
          <p:nvSpPr>
            <p:cNvPr id="52" name="TextBox 51">
              <a:extLst>
                <a:ext uri="{FF2B5EF4-FFF2-40B4-BE49-F238E27FC236}">
                  <a16:creationId xmlns:a16="http://schemas.microsoft.com/office/drawing/2014/main" id="{101A2EB4-0C70-32D4-CB45-9B646A2F4331}"/>
                </a:ext>
              </a:extLst>
            </p:cNvPr>
            <p:cNvSpPr txBox="1"/>
            <p:nvPr/>
          </p:nvSpPr>
          <p:spPr>
            <a:xfrm>
              <a:off x="2605853" y="4118313"/>
              <a:ext cx="271228" cy="415498"/>
            </a:xfrm>
            <a:prstGeom prst="rect">
              <a:avLst/>
            </a:prstGeom>
            <a:noFill/>
          </p:spPr>
          <p:txBody>
            <a:bodyPr wrap="none" rtlCol="0">
              <a:spAutoFit/>
            </a:bodyPr>
            <a:lstStyle/>
            <a:p>
              <a:r>
                <a:rPr lang="en-US" sz="700" dirty="0"/>
                <a:t>5  </a:t>
              </a:r>
            </a:p>
            <a:p>
              <a:endParaRPr lang="en-US" sz="700" dirty="0"/>
            </a:p>
            <a:p>
              <a:endParaRPr lang="en-US" sz="700" dirty="0"/>
            </a:p>
          </p:txBody>
        </p:sp>
        <p:sp>
          <p:nvSpPr>
            <p:cNvPr id="53" name="TextBox 52">
              <a:extLst>
                <a:ext uri="{FF2B5EF4-FFF2-40B4-BE49-F238E27FC236}">
                  <a16:creationId xmlns:a16="http://schemas.microsoft.com/office/drawing/2014/main" id="{D4F5BB2E-B013-73AB-3044-89C95D5ECF78}"/>
                </a:ext>
              </a:extLst>
            </p:cNvPr>
            <p:cNvSpPr txBox="1"/>
            <p:nvPr/>
          </p:nvSpPr>
          <p:spPr>
            <a:xfrm>
              <a:off x="2990810" y="4233863"/>
              <a:ext cx="229550" cy="200055"/>
            </a:xfrm>
            <a:prstGeom prst="rect">
              <a:avLst/>
            </a:prstGeom>
            <a:noFill/>
          </p:spPr>
          <p:txBody>
            <a:bodyPr wrap="none" rtlCol="0">
              <a:spAutoFit/>
            </a:bodyPr>
            <a:lstStyle/>
            <a:p>
              <a:r>
                <a:rPr lang="en-US" sz="700" dirty="0"/>
                <a:t>6</a:t>
              </a:r>
            </a:p>
          </p:txBody>
        </p:sp>
      </p:grpSp>
      <p:cxnSp>
        <p:nvCxnSpPr>
          <p:cNvPr id="55" name="Connector: Elbow 54">
            <a:extLst>
              <a:ext uri="{FF2B5EF4-FFF2-40B4-BE49-F238E27FC236}">
                <a16:creationId xmlns:a16="http://schemas.microsoft.com/office/drawing/2014/main" id="{33431290-B9B1-9D31-A3D9-762A7CA21C95}"/>
              </a:ext>
            </a:extLst>
          </p:cNvPr>
          <p:cNvCxnSpPr>
            <a:cxnSpLocks/>
            <a:stCxn id="50" idx="3"/>
            <a:endCxn id="57" idx="1"/>
          </p:cNvCxnSpPr>
          <p:nvPr/>
        </p:nvCxnSpPr>
        <p:spPr>
          <a:xfrm>
            <a:off x="3854359" y="3938305"/>
            <a:ext cx="200272" cy="3955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31DA50B-97D7-B250-893D-691A07E3F8A3}"/>
              </a:ext>
            </a:extLst>
          </p:cNvPr>
          <p:cNvCxnSpPr>
            <a:cxnSpLocks/>
            <a:stCxn id="43" idx="3"/>
            <a:endCxn id="60" idx="2"/>
          </p:cNvCxnSpPr>
          <p:nvPr/>
        </p:nvCxnSpPr>
        <p:spPr>
          <a:xfrm>
            <a:off x="4597245" y="4409213"/>
            <a:ext cx="994951" cy="1235886"/>
          </a:xfrm>
          <a:prstGeom prst="bentConnector4">
            <a:avLst>
              <a:gd name="adj1" fmla="val 4620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B2A99E-DE92-A908-D1F6-B366D977591D}"/>
              </a:ext>
            </a:extLst>
          </p:cNvPr>
          <p:cNvCxnSpPr>
            <a:cxnSpLocks/>
            <a:stCxn id="43" idx="3"/>
            <a:endCxn id="61" idx="2"/>
          </p:cNvCxnSpPr>
          <p:nvPr/>
        </p:nvCxnSpPr>
        <p:spPr>
          <a:xfrm>
            <a:off x="4597245" y="4409213"/>
            <a:ext cx="1170289" cy="1235886"/>
          </a:xfrm>
          <a:prstGeom prst="bentConnector4">
            <a:avLst>
              <a:gd name="adj1" fmla="val 3902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8ABF1D1-2F32-714A-DE88-EB3B47C125CB}"/>
              </a:ext>
            </a:extLst>
          </p:cNvPr>
          <p:cNvCxnSpPr>
            <a:cxnSpLocks/>
            <a:stCxn id="74" idx="3"/>
            <a:endCxn id="51" idx="1"/>
          </p:cNvCxnSpPr>
          <p:nvPr/>
        </p:nvCxnSpPr>
        <p:spPr>
          <a:xfrm flipH="1" flipV="1">
            <a:off x="3268194" y="4011019"/>
            <a:ext cx="3293849" cy="54299"/>
          </a:xfrm>
          <a:prstGeom prst="bentConnector5">
            <a:avLst>
              <a:gd name="adj1" fmla="val -16805"/>
              <a:gd name="adj2" fmla="val -4233697"/>
              <a:gd name="adj3" fmla="val 1069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4D4FFCD-065E-62B6-8AAF-2F752F5F645A}"/>
              </a:ext>
            </a:extLst>
          </p:cNvPr>
          <p:cNvGrpSpPr/>
          <p:nvPr/>
        </p:nvGrpSpPr>
        <p:grpSpPr>
          <a:xfrm>
            <a:off x="2388481" y="1899591"/>
            <a:ext cx="681859" cy="514357"/>
            <a:chOff x="2538501" y="4127310"/>
            <a:chExt cx="681859" cy="514357"/>
          </a:xfrm>
        </p:grpSpPr>
        <p:pic>
          <p:nvPicPr>
            <p:cNvPr id="84" name="Picture 83" descr="A close up of the moon&#10;&#10;Description automatically generated with medium confidence">
              <a:extLst>
                <a:ext uri="{FF2B5EF4-FFF2-40B4-BE49-F238E27FC236}">
                  <a16:creationId xmlns:a16="http://schemas.microsoft.com/office/drawing/2014/main" id="{91778882-83CC-1C5A-770A-7D98F7BD10D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85" name="TextBox 84">
              <a:extLst>
                <a:ext uri="{FF2B5EF4-FFF2-40B4-BE49-F238E27FC236}">
                  <a16:creationId xmlns:a16="http://schemas.microsoft.com/office/drawing/2014/main" id="{EAA133D4-081D-85A8-677B-D521EED2ADE2}"/>
                </a:ext>
              </a:extLst>
            </p:cNvPr>
            <p:cNvSpPr txBox="1"/>
            <p:nvPr/>
          </p:nvSpPr>
          <p:spPr>
            <a:xfrm>
              <a:off x="2538501" y="4333890"/>
              <a:ext cx="229550" cy="307777"/>
            </a:xfrm>
            <a:prstGeom prst="rect">
              <a:avLst/>
            </a:prstGeom>
            <a:noFill/>
          </p:spPr>
          <p:txBody>
            <a:bodyPr wrap="none" rtlCol="0">
              <a:spAutoFit/>
            </a:bodyPr>
            <a:lstStyle/>
            <a:p>
              <a:r>
                <a:rPr lang="en-US" sz="700" dirty="0"/>
                <a:t>9</a:t>
              </a:r>
            </a:p>
            <a:p>
              <a:endParaRPr lang="en-US" sz="700" dirty="0"/>
            </a:p>
          </p:txBody>
        </p:sp>
        <p:sp>
          <p:nvSpPr>
            <p:cNvPr id="86" name="TextBox 85">
              <a:extLst>
                <a:ext uri="{FF2B5EF4-FFF2-40B4-BE49-F238E27FC236}">
                  <a16:creationId xmlns:a16="http://schemas.microsoft.com/office/drawing/2014/main" id="{BF2E7FEF-4CE1-DC1B-CA1D-3DDE464C180B}"/>
                </a:ext>
              </a:extLst>
            </p:cNvPr>
            <p:cNvSpPr txBox="1"/>
            <p:nvPr/>
          </p:nvSpPr>
          <p:spPr>
            <a:xfrm>
              <a:off x="2562490" y="4127310"/>
              <a:ext cx="274434" cy="415498"/>
            </a:xfrm>
            <a:prstGeom prst="rect">
              <a:avLst/>
            </a:prstGeom>
            <a:noFill/>
          </p:spPr>
          <p:txBody>
            <a:bodyPr wrap="none" rtlCol="0">
              <a:spAutoFit/>
            </a:bodyPr>
            <a:lstStyle/>
            <a:p>
              <a:pPr algn="ctr"/>
              <a:r>
                <a:rPr lang="en-US" sz="700" dirty="0"/>
                <a:t>10</a:t>
              </a:r>
            </a:p>
            <a:p>
              <a:pPr algn="ctr"/>
              <a:endParaRPr lang="en-US" sz="700" dirty="0"/>
            </a:p>
            <a:p>
              <a:pPr algn="ctr"/>
              <a:endParaRPr lang="en-US" sz="700" dirty="0"/>
            </a:p>
          </p:txBody>
        </p:sp>
        <p:sp>
          <p:nvSpPr>
            <p:cNvPr id="87" name="TextBox 86">
              <a:extLst>
                <a:ext uri="{FF2B5EF4-FFF2-40B4-BE49-F238E27FC236}">
                  <a16:creationId xmlns:a16="http://schemas.microsoft.com/office/drawing/2014/main" id="{85BCC2B3-2F3C-B64E-39E9-6FA38226CFB3}"/>
                </a:ext>
              </a:extLst>
            </p:cNvPr>
            <p:cNvSpPr txBox="1"/>
            <p:nvPr/>
          </p:nvSpPr>
          <p:spPr>
            <a:xfrm>
              <a:off x="2990810" y="4233863"/>
              <a:ext cx="229550" cy="200055"/>
            </a:xfrm>
            <a:prstGeom prst="rect">
              <a:avLst/>
            </a:prstGeom>
            <a:noFill/>
          </p:spPr>
          <p:txBody>
            <a:bodyPr wrap="none" rtlCol="0">
              <a:spAutoFit/>
            </a:bodyPr>
            <a:lstStyle/>
            <a:p>
              <a:r>
                <a:rPr lang="en-US" sz="700" dirty="0"/>
                <a:t>8</a:t>
              </a:r>
            </a:p>
          </p:txBody>
        </p:sp>
      </p:grpSp>
      <p:cxnSp>
        <p:nvCxnSpPr>
          <p:cNvPr id="90" name="Connector: Elbow 89">
            <a:extLst>
              <a:ext uri="{FF2B5EF4-FFF2-40B4-BE49-F238E27FC236}">
                <a16:creationId xmlns:a16="http://schemas.microsoft.com/office/drawing/2014/main" id="{7BA813D0-D89D-F725-858F-EEB2E410A39F}"/>
              </a:ext>
            </a:extLst>
          </p:cNvPr>
          <p:cNvCxnSpPr>
            <a:cxnSpLocks/>
            <a:stCxn id="84" idx="3"/>
            <a:endCxn id="52" idx="1"/>
          </p:cNvCxnSpPr>
          <p:nvPr/>
        </p:nvCxnSpPr>
        <p:spPr>
          <a:xfrm>
            <a:off x="3026509" y="2181494"/>
            <a:ext cx="257174" cy="16736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8A4B4B0-A45B-97E0-8E40-50E9718745DE}"/>
              </a:ext>
            </a:extLst>
          </p:cNvPr>
          <p:cNvGrpSpPr/>
          <p:nvPr/>
        </p:nvGrpSpPr>
        <p:grpSpPr>
          <a:xfrm>
            <a:off x="1671826" y="2521283"/>
            <a:ext cx="695302" cy="521156"/>
            <a:chOff x="2538501" y="4120511"/>
            <a:chExt cx="695302" cy="521156"/>
          </a:xfrm>
        </p:grpSpPr>
        <p:pic>
          <p:nvPicPr>
            <p:cNvPr id="97" name="Picture 96" descr="A close up of the moon&#10;&#10;Description automatically generated with medium confidence">
              <a:extLst>
                <a:ext uri="{FF2B5EF4-FFF2-40B4-BE49-F238E27FC236}">
                  <a16:creationId xmlns:a16="http://schemas.microsoft.com/office/drawing/2014/main" id="{1085B1AB-76B2-1CBD-A2BC-4C851F28F0F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98" name="TextBox 97">
              <a:extLst>
                <a:ext uri="{FF2B5EF4-FFF2-40B4-BE49-F238E27FC236}">
                  <a16:creationId xmlns:a16="http://schemas.microsoft.com/office/drawing/2014/main" id="{E9EA722F-7DFB-FB0A-7F3B-882136D39182}"/>
                </a:ext>
              </a:extLst>
            </p:cNvPr>
            <p:cNvSpPr txBox="1"/>
            <p:nvPr/>
          </p:nvSpPr>
          <p:spPr>
            <a:xfrm>
              <a:off x="2538501" y="4333890"/>
              <a:ext cx="274434" cy="307777"/>
            </a:xfrm>
            <a:prstGeom prst="rect">
              <a:avLst/>
            </a:prstGeom>
            <a:noFill/>
          </p:spPr>
          <p:txBody>
            <a:bodyPr wrap="none" rtlCol="0">
              <a:spAutoFit/>
            </a:bodyPr>
            <a:lstStyle/>
            <a:p>
              <a:r>
                <a:rPr lang="en-US" sz="700" dirty="0"/>
                <a:t>13</a:t>
              </a:r>
            </a:p>
            <a:p>
              <a:endParaRPr lang="en-US" sz="700" dirty="0"/>
            </a:p>
          </p:txBody>
        </p:sp>
        <p:sp>
          <p:nvSpPr>
            <p:cNvPr id="99" name="TextBox 98">
              <a:extLst>
                <a:ext uri="{FF2B5EF4-FFF2-40B4-BE49-F238E27FC236}">
                  <a16:creationId xmlns:a16="http://schemas.microsoft.com/office/drawing/2014/main" id="{1C3B66E2-70BE-DF2D-40B0-94D35F4B350F}"/>
                </a:ext>
              </a:extLst>
            </p:cNvPr>
            <p:cNvSpPr txBox="1"/>
            <p:nvPr/>
          </p:nvSpPr>
          <p:spPr>
            <a:xfrm>
              <a:off x="2572536" y="4120511"/>
              <a:ext cx="274434" cy="415498"/>
            </a:xfrm>
            <a:prstGeom prst="rect">
              <a:avLst/>
            </a:prstGeom>
            <a:noFill/>
          </p:spPr>
          <p:txBody>
            <a:bodyPr wrap="none" rtlCol="0">
              <a:spAutoFit/>
            </a:bodyPr>
            <a:lstStyle/>
            <a:p>
              <a:r>
                <a:rPr lang="en-US" sz="700" dirty="0"/>
                <a:t>12</a:t>
              </a:r>
            </a:p>
            <a:p>
              <a:endParaRPr lang="en-US" sz="700" dirty="0"/>
            </a:p>
            <a:p>
              <a:endParaRPr lang="en-US" sz="700" dirty="0"/>
            </a:p>
          </p:txBody>
        </p:sp>
        <p:sp>
          <p:nvSpPr>
            <p:cNvPr id="100" name="TextBox 99">
              <a:extLst>
                <a:ext uri="{FF2B5EF4-FFF2-40B4-BE49-F238E27FC236}">
                  <a16:creationId xmlns:a16="http://schemas.microsoft.com/office/drawing/2014/main" id="{3B73B231-8EBF-4D5B-8C43-06816AF0BED5}"/>
                </a:ext>
              </a:extLst>
            </p:cNvPr>
            <p:cNvSpPr txBox="1"/>
            <p:nvPr/>
          </p:nvSpPr>
          <p:spPr>
            <a:xfrm>
              <a:off x="2959369" y="4224859"/>
              <a:ext cx="274434" cy="200055"/>
            </a:xfrm>
            <a:prstGeom prst="rect">
              <a:avLst/>
            </a:prstGeom>
            <a:noFill/>
          </p:spPr>
          <p:txBody>
            <a:bodyPr wrap="none" rtlCol="0">
              <a:spAutoFit/>
            </a:bodyPr>
            <a:lstStyle/>
            <a:p>
              <a:r>
                <a:rPr lang="en-US" sz="700" dirty="0"/>
                <a:t>11</a:t>
              </a:r>
            </a:p>
          </p:txBody>
        </p:sp>
      </p:grpSp>
      <p:cxnSp>
        <p:nvCxnSpPr>
          <p:cNvPr id="101" name="Connector: Elbow 100">
            <a:extLst>
              <a:ext uri="{FF2B5EF4-FFF2-40B4-BE49-F238E27FC236}">
                <a16:creationId xmlns:a16="http://schemas.microsoft.com/office/drawing/2014/main" id="{21B1EF47-D092-79E0-4787-794ABA4D3F2E}"/>
              </a:ext>
            </a:extLst>
          </p:cNvPr>
          <p:cNvCxnSpPr>
            <a:cxnSpLocks/>
            <a:stCxn id="97" idx="3"/>
            <a:endCxn id="85" idx="1"/>
          </p:cNvCxnSpPr>
          <p:nvPr/>
        </p:nvCxnSpPr>
        <p:spPr>
          <a:xfrm flipV="1">
            <a:off x="2309854" y="2260060"/>
            <a:ext cx="78627" cy="54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595AC69-6C7F-EFE9-6D18-77D6AF460005}"/>
              </a:ext>
            </a:extLst>
          </p:cNvPr>
          <p:cNvCxnSpPr>
            <a:cxnSpLocks/>
            <a:stCxn id="109" idx="3"/>
            <a:endCxn id="86" idx="1"/>
          </p:cNvCxnSpPr>
          <p:nvPr/>
        </p:nvCxnSpPr>
        <p:spPr>
          <a:xfrm flipH="1">
            <a:off x="2412470" y="1472074"/>
            <a:ext cx="4149573" cy="635266"/>
          </a:xfrm>
          <a:prstGeom prst="bentConnector5">
            <a:avLst>
              <a:gd name="adj1" fmla="val -10426"/>
              <a:gd name="adj2" fmla="val -81374"/>
              <a:gd name="adj3" fmla="val 105509"/>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D8E7E8E-1F22-C4E2-7EF6-8573F782BDA4}"/>
              </a:ext>
            </a:extLst>
          </p:cNvPr>
          <p:cNvSpPr txBox="1"/>
          <p:nvPr/>
        </p:nvSpPr>
        <p:spPr>
          <a:xfrm>
            <a:off x="5834773" y="5892939"/>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16" name="Connector: Elbow 115">
            <a:extLst>
              <a:ext uri="{FF2B5EF4-FFF2-40B4-BE49-F238E27FC236}">
                <a16:creationId xmlns:a16="http://schemas.microsoft.com/office/drawing/2014/main" id="{F2B5087B-82A5-1BA2-586D-88DA8C649B38}"/>
              </a:ext>
            </a:extLst>
          </p:cNvPr>
          <p:cNvCxnSpPr>
            <a:stCxn id="114" idx="0"/>
          </p:cNvCxnSpPr>
          <p:nvPr/>
        </p:nvCxnSpPr>
        <p:spPr>
          <a:xfrm rot="16200000" flipV="1">
            <a:off x="5789346" y="5587665"/>
            <a:ext cx="507013" cy="10353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DC991FA-2953-C9D5-81E7-30A3A91E176A}"/>
              </a:ext>
            </a:extLst>
          </p:cNvPr>
          <p:cNvSpPr txBox="1"/>
          <p:nvPr/>
        </p:nvSpPr>
        <p:spPr>
          <a:xfrm>
            <a:off x="6421213" y="5892939"/>
            <a:ext cx="332142" cy="276999"/>
          </a:xfrm>
          <a:prstGeom prst="rect">
            <a:avLst/>
          </a:prstGeom>
          <a:noFill/>
          <a:ln>
            <a:solidFill>
              <a:schemeClr val="accent1">
                <a:lumMod val="75000"/>
              </a:schemeClr>
            </a:solidFill>
          </a:ln>
        </p:spPr>
        <p:txBody>
          <a:bodyPr wrap="none" rtlCol="0">
            <a:spAutoFit/>
          </a:bodyPr>
          <a:lstStyle/>
          <a:p>
            <a:r>
              <a:rPr lang="en-US" sz="1200" dirty="0"/>
              <a:t>5v</a:t>
            </a:r>
          </a:p>
        </p:txBody>
      </p:sp>
      <p:cxnSp>
        <p:nvCxnSpPr>
          <p:cNvPr id="118" name="Connector: Elbow 117">
            <a:extLst>
              <a:ext uri="{FF2B5EF4-FFF2-40B4-BE49-F238E27FC236}">
                <a16:creationId xmlns:a16="http://schemas.microsoft.com/office/drawing/2014/main" id="{A6474CE5-C1E9-FC36-4F1C-194DEFE2FDA5}"/>
              </a:ext>
            </a:extLst>
          </p:cNvPr>
          <p:cNvCxnSpPr>
            <a:cxnSpLocks/>
            <a:stCxn id="117" idx="0"/>
          </p:cNvCxnSpPr>
          <p:nvPr/>
        </p:nvCxnSpPr>
        <p:spPr>
          <a:xfrm rot="16200000" flipV="1">
            <a:off x="6077487" y="5383141"/>
            <a:ext cx="655921" cy="3636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E6707E4C-41F6-B792-E27A-34A6EADAE5C6}"/>
              </a:ext>
            </a:extLst>
          </p:cNvPr>
          <p:cNvCxnSpPr>
            <a:cxnSpLocks/>
            <a:stCxn id="124" idx="3"/>
            <a:endCxn id="99" idx="1"/>
          </p:cNvCxnSpPr>
          <p:nvPr/>
        </p:nvCxnSpPr>
        <p:spPr>
          <a:xfrm flipH="1" flipV="1">
            <a:off x="1705861" y="2729032"/>
            <a:ext cx="4877535" cy="465210"/>
          </a:xfrm>
          <a:prstGeom prst="bentConnector5">
            <a:avLst>
              <a:gd name="adj1" fmla="val -12589"/>
              <a:gd name="adj2" fmla="val 512757"/>
              <a:gd name="adj3" fmla="val 104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378B406-E509-32A2-F88B-D8F951ACCD07}"/>
              </a:ext>
            </a:extLst>
          </p:cNvPr>
          <p:cNvCxnSpPr>
            <a:cxnSpLocks/>
            <a:stCxn id="133" idx="3"/>
            <a:endCxn id="98" idx="1"/>
          </p:cNvCxnSpPr>
          <p:nvPr/>
        </p:nvCxnSpPr>
        <p:spPr>
          <a:xfrm flipH="1" flipV="1">
            <a:off x="1671826" y="2888551"/>
            <a:ext cx="4963530" cy="738178"/>
          </a:xfrm>
          <a:prstGeom prst="bentConnector5">
            <a:avLst>
              <a:gd name="adj1" fmla="val -14350"/>
              <a:gd name="adj2" fmla="val -398371"/>
              <a:gd name="adj3" fmla="val 1046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83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3081293" cy="254044"/>
          </a:xfrm>
          <a:prstGeom prst="rect">
            <a:avLst/>
          </a:prstGeom>
          <a:noFill/>
        </p:spPr>
        <p:txBody>
          <a:bodyPr wrap="none" rtlCol="0">
            <a:spAutoFit/>
          </a:bodyPr>
          <a:lstStyle/>
          <a:p>
            <a:r>
              <a:rPr lang="en-US" sz="1051" dirty="0"/>
              <a:t>Flags captured on ALU Out (161 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wirewrap</a:t>
            </a:r>
            <a:r>
              <a:rPr lang="en-US" sz="1100" dirty="0"/>
              <a:t> board.</a:t>
            </a:r>
          </a:p>
          <a:p>
            <a:r>
              <a:rPr lang="en-US" sz="1100" strike="sngStrike" dirty="0"/>
              <a:t>The branch relative instruction (Obsolete)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7C80-5CD9-F99A-90F9-2542C8B7D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9A97-F821-434A-E772-56F774F1AD0B}"/>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294F516D-ECC9-4DAA-0F17-8358710AAE7A}"/>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8E310B51-1230-B352-A77B-0D2415B26E18}"/>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CDF81C7E-58E4-31AE-C547-59197228DC9D}"/>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31145B3B-F6FE-CC31-E18F-9638FE20CEEC}"/>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7C51D6-65E7-2D9B-010E-C45B9FBB3733}"/>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C13A15E8-1C7C-2C94-5BD1-BCE787FA7862}"/>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2BC77FA-E319-1A43-AAA4-DCDFA4706683}"/>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244FAB48-8789-4C5F-4BE5-9B9E6CDE8343}"/>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CB9E97-BA47-FBFD-AEC1-9790A54B895A}"/>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63F43E05-FE39-2C8A-1CF2-7A491CC65FD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E683E32B-F889-D288-899C-AA545C2551F1}"/>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ADE563-B1C0-003D-7F76-B668732ADF1B}"/>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EE7E3D-0C9E-840C-C6F2-46F294117C59}"/>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1A0F05B1-1713-63A7-474F-1B51D723B53D}"/>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67F2CC-26E8-D988-B139-8FCD086B18D1}"/>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036921AC-1B26-ED0B-4BB0-6DBF22838275}"/>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97F0FFB3-8550-10CF-16AF-BE0B19596B95}"/>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7FA0EE-38EB-A1FB-098C-5392944786E6}"/>
              </a:ext>
            </a:extLst>
          </p:cNvPr>
          <p:cNvCxnSpPr>
            <a:cxnSpLocks/>
            <a:stCxn id="34" idx="2"/>
          </p:cNvCxnSpPr>
          <p:nvPr/>
        </p:nvCxnSpPr>
        <p:spPr>
          <a:xfrm flipH="1">
            <a:off x="6876054" y="5070545"/>
            <a:ext cx="0"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4FA88B-20C6-C744-825A-4989FAD657D9}"/>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39F05FAD-1678-DE49-266A-3B87A5826BAA}"/>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3EE92B88-F21B-A4C1-BA0C-1E31317E7B79}"/>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F4F79706-D981-9331-7284-D7385EFD8B83}"/>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D6247D-22CA-3405-7263-A749EBF15AB7}"/>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3BBB2FF-A7F9-E77B-7102-6148DC44813C}"/>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AFCA6C8B-A3CA-7EC3-0357-4A9B44B740D5}"/>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E240819E-36B8-7A79-702E-54E1D5096F2F}"/>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F4122-704A-6231-8A6D-38A03C950D9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1534D-5D0C-8B30-F1B1-AE9B8EE93BE8}"/>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2A39C83B-2FA4-AFD3-5CC1-4A9A4B252D1D}"/>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04517BCE-497B-0C97-D04E-C88720FB7D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78F067C5-96DD-FCEF-B0C7-FD32859F60C1}"/>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D305C53-3324-2972-4360-40118C2E3401}"/>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1F407F-4A52-9875-8C6F-D44DCD512A25}"/>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84FC91FD-6A3C-868D-F37A-0513514C7D9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C6D5BB19-4468-EC31-C601-ECD2ABCED85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2DE51E7C-07EB-6155-8134-BE6F675C21EA}"/>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2A8A09DD-54D4-EA03-EA3D-B8F97579CCAC}"/>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5454885-8405-62CE-A697-9845F0DF0D64}"/>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E7991ED5-457C-30D3-F251-9A53B71D40D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aphicFrame>
        <p:nvGraphicFramePr>
          <p:cNvPr id="25" name="Table 4">
            <a:extLst>
              <a:ext uri="{FF2B5EF4-FFF2-40B4-BE49-F238E27FC236}">
                <a16:creationId xmlns:a16="http://schemas.microsoft.com/office/drawing/2014/main" id="{D371FD4C-76CF-6CC0-28C9-A2985C45686B}"/>
              </a:ext>
            </a:extLst>
          </p:cNvPr>
          <p:cNvGraphicFramePr>
            <a:graphicFrameLocks noGrp="1"/>
          </p:cNvGraphicFramePr>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8ED365AE-9BC2-45CE-FC90-00D58CDB7347}"/>
              </a:ext>
            </a:extLst>
          </p:cNvPr>
          <p:cNvSpPr txBox="1"/>
          <p:nvPr/>
        </p:nvSpPr>
        <p:spPr>
          <a:xfrm>
            <a:off x="6278382"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7CCBC318-37F1-4EFC-9639-1D91A9558EBF}"/>
              </a:ext>
            </a:extLst>
          </p:cNvPr>
          <p:cNvCxnSpPr>
            <a:cxnSpLocks/>
            <a:endCxn id="34" idx="0"/>
          </p:cNvCxnSpPr>
          <p:nvPr/>
        </p:nvCxnSpPr>
        <p:spPr>
          <a:xfrm>
            <a:off x="6887586" y="4419508"/>
            <a:ext cx="0"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3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31</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
        <p:nvSpPr>
          <p:cNvPr id="2" name="TextBox 1">
            <a:extLst>
              <a:ext uri="{FF2B5EF4-FFF2-40B4-BE49-F238E27FC236}">
                <a16:creationId xmlns:a16="http://schemas.microsoft.com/office/drawing/2014/main" id="{EFBDC02E-9820-F7DC-8ABE-DAC93C097291}"/>
              </a:ext>
            </a:extLst>
          </p:cNvPr>
          <p:cNvSpPr txBox="1"/>
          <p:nvPr/>
        </p:nvSpPr>
        <p:spPr>
          <a:xfrm>
            <a:off x="5511766" y="4540676"/>
            <a:ext cx="473206" cy="338554"/>
          </a:xfrm>
          <a:prstGeom prst="rect">
            <a:avLst/>
          </a:prstGeom>
          <a:noFill/>
        </p:spPr>
        <p:txBody>
          <a:bodyPr wrap="none" rtlCol="0">
            <a:spAutoFit/>
          </a:bodyPr>
          <a:lstStyle/>
          <a:p>
            <a:pPr algn="r"/>
            <a:r>
              <a:rPr lang="en-US" sz="800" dirty="0"/>
              <a:t>Sign</a:t>
            </a:r>
          </a:p>
          <a:p>
            <a:pPr algn="r"/>
            <a:r>
              <a:rPr lang="en-US" sz="800" dirty="0"/>
              <a:t>Extend</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0273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0385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198916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0380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a:stCxn id="8" idx="1"/>
          </p:cNvCxnSpPr>
          <p:nvPr/>
        </p:nvCxnSpPr>
        <p:spPr>
          <a:xfrm rot="10800000">
            <a:off x="9627411" y="5020098"/>
            <a:ext cx="1105240" cy="113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9"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349268" cy="1477328"/>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a:t>To enable programing, </a:t>
            </a:r>
            <a:r>
              <a:rPr lang="en-US" sz="900" dirty="0"/>
              <a:t>the reset line need to be </a:t>
            </a:r>
            <a:r>
              <a:rPr lang="en-US" sz="900"/>
              <a:t>disconnected </a:t>
            </a:r>
            <a:br>
              <a:rPr lang="en-US" sz="900"/>
            </a:br>
            <a:r>
              <a:rPr lang="en-US" sz="900"/>
              <a:t>– </a:t>
            </a:r>
            <a:r>
              <a:rPr lang="en-US" sz="900" dirty="0"/>
              <a:t>proposed to add a 3state on its path</a:t>
            </a:r>
          </a:p>
          <a:p>
            <a:pPr marL="228600" indent="-228600">
              <a:buAutoNum type="arabicPeriod"/>
            </a:pPr>
            <a:r>
              <a:rPr lang="en-US" sz="900" dirty="0"/>
              <a:t>“A/I” is now latched and stay valid for multiple clocks and does not fail at MAX clock</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0201" y="4783567"/>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33</a:t>
            </a:fld>
            <a:endParaRPr lang="en-US" b="1" dirty="0">
              <a:solidFill>
                <a:schemeClr val="bg1"/>
              </a:solidFill>
            </a:endParaRPr>
          </a:p>
        </p:txBody>
      </p:sp>
      <p:sp>
        <p:nvSpPr>
          <p:cNvPr id="8" name="TextBox 7">
            <a:hlinkClick r:id="rId8" action="ppaction://hlinksldjump"/>
            <a:extLst>
              <a:ext uri="{FF2B5EF4-FFF2-40B4-BE49-F238E27FC236}">
                <a16:creationId xmlns:a16="http://schemas.microsoft.com/office/drawing/2014/main" id="{C13F752D-B4AD-A95F-D9AB-22E6187FF989}"/>
              </a:ext>
            </a:extLst>
          </p:cNvPr>
          <p:cNvSpPr txBox="1"/>
          <p:nvPr/>
        </p:nvSpPr>
        <p:spPr>
          <a:xfrm>
            <a:off x="10732651" y="497932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10" name="Straight Arrow Connector 9">
            <a:extLst>
              <a:ext uri="{FF2B5EF4-FFF2-40B4-BE49-F238E27FC236}">
                <a16:creationId xmlns:a16="http://schemas.microsoft.com/office/drawing/2014/main" id="{7A60811C-4A8D-814D-77A8-F343A6B948DC}"/>
              </a:ext>
            </a:extLst>
          </p:cNvPr>
          <p:cNvCxnSpPr>
            <a:cxnSpLocks/>
          </p:cNvCxnSpPr>
          <p:nvPr/>
        </p:nvCxnSpPr>
        <p:spPr>
          <a:xfrm rot="16200000" flipH="1">
            <a:off x="9933177" y="5107308"/>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5EA345-52F7-4F92-AC19-AFD82774958C}"/>
              </a:ext>
            </a:extLst>
          </p:cNvPr>
          <p:cNvCxnSpPr>
            <a:cxnSpLocks/>
          </p:cNvCxnSpPr>
          <p:nvPr/>
        </p:nvCxnSpPr>
        <p:spPr>
          <a:xfrm rot="16200000" flipH="1">
            <a:off x="9718658" y="507916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CC7E37A-022B-2A9E-17B6-0592576AA296}"/>
              </a:ext>
            </a:extLst>
          </p:cNvPr>
          <p:cNvCxnSpPr>
            <a:cxnSpLocks/>
            <a:endCxn id="23" idx="2"/>
          </p:cNvCxnSpPr>
          <p:nvPr/>
        </p:nvCxnSpPr>
        <p:spPr>
          <a:xfrm flipV="1">
            <a:off x="10035317" y="1898371"/>
            <a:ext cx="1174923" cy="1024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99F8BCA7-BFD2-8734-37B0-5B0430155CF2}"/>
              </a:ext>
            </a:extLst>
          </p:cNvPr>
          <p:cNvCxnSpPr>
            <a:cxnSpLocks/>
            <a:endCxn id="55" idx="2"/>
          </p:cNvCxnSpPr>
          <p:nvPr/>
        </p:nvCxnSpPr>
        <p:spPr>
          <a:xfrm flipV="1">
            <a:off x="8204754" y="1892873"/>
            <a:ext cx="3248545" cy="29260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EBB4CFB-FC6F-2D78-FC53-4D725CA37A12}"/>
              </a:ext>
            </a:extLst>
          </p:cNvPr>
          <p:cNvSpPr/>
          <p:nvPr/>
        </p:nvSpPr>
        <p:spPr>
          <a:xfrm>
            <a:off x="11380496" y="1811335"/>
            <a:ext cx="145605" cy="815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77FD13FD-00AA-E8DA-2B35-202A9D568F26}"/>
              </a:ext>
            </a:extLst>
          </p:cNvPr>
          <p:cNvSpPr txBox="1"/>
          <p:nvPr/>
        </p:nvSpPr>
        <p:spPr>
          <a:xfrm rot="16200000">
            <a:off x="10987055" y="2258688"/>
            <a:ext cx="797013" cy="276999"/>
          </a:xfrm>
          <a:prstGeom prst="rect">
            <a:avLst/>
          </a:prstGeom>
          <a:noFill/>
        </p:spPr>
        <p:txBody>
          <a:bodyPr wrap="none" rtlCol="0">
            <a:spAutoFit/>
          </a:bodyPr>
          <a:lstStyle/>
          <a:p>
            <a:r>
              <a:rPr lang="en-US" sz="1200" dirty="0"/>
              <a:t>KBD clock</a:t>
            </a:r>
          </a:p>
        </p:txBody>
      </p:sp>
      <p:sp>
        <p:nvSpPr>
          <p:cNvPr id="67" name="TextBox 66">
            <a:extLst>
              <a:ext uri="{FF2B5EF4-FFF2-40B4-BE49-F238E27FC236}">
                <a16:creationId xmlns:a16="http://schemas.microsoft.com/office/drawing/2014/main" id="{8420BB39-4240-114C-BA37-63B8FE0EB8D2}"/>
              </a:ext>
            </a:extLst>
          </p:cNvPr>
          <p:cNvSpPr txBox="1"/>
          <p:nvPr/>
        </p:nvSpPr>
        <p:spPr>
          <a:xfrm rot="16200000">
            <a:off x="10759259" y="2265487"/>
            <a:ext cx="753668" cy="276999"/>
          </a:xfrm>
          <a:prstGeom prst="rect">
            <a:avLst/>
          </a:prstGeom>
          <a:noFill/>
        </p:spPr>
        <p:txBody>
          <a:bodyPr wrap="none" rtlCol="0">
            <a:spAutoFit/>
          </a:bodyPr>
          <a:lstStyle/>
          <a:p>
            <a:r>
              <a:rPr lang="en-US" sz="1200" dirty="0"/>
              <a:t>KBD data</a:t>
            </a:r>
          </a:p>
        </p:txBody>
      </p:sp>
      <p:sp>
        <p:nvSpPr>
          <p:cNvPr id="23" name="TextBox 22">
            <a:extLst>
              <a:ext uri="{FF2B5EF4-FFF2-40B4-BE49-F238E27FC236}">
                <a16:creationId xmlns:a16="http://schemas.microsoft.com/office/drawing/2014/main" id="{303A8823-1326-9427-E57E-B7BA5B3510C5}"/>
              </a:ext>
            </a:extLst>
          </p:cNvPr>
          <p:cNvSpPr txBox="1"/>
          <p:nvPr/>
        </p:nvSpPr>
        <p:spPr>
          <a:xfrm>
            <a:off x="10795369" y="1590594"/>
            <a:ext cx="829742" cy="307777"/>
          </a:xfrm>
          <a:prstGeom prst="rect">
            <a:avLst/>
          </a:prstGeom>
          <a:solidFill>
            <a:srgbClr val="FFFFFF"/>
          </a:solidFill>
          <a:ln w="12700">
            <a:solidFill>
              <a:srgbClr val="00B050"/>
            </a:solidFill>
          </a:ln>
        </p:spPr>
        <p:txBody>
          <a:bodyPr wrap="square" rtlCol="0">
            <a:spAutoFit/>
          </a:bodyPr>
          <a:lstStyle/>
          <a:p>
            <a:pPr algn="ctr"/>
            <a:r>
              <a:rPr lang="en-US" sz="1400" dirty="0"/>
              <a:t>KBD</a:t>
            </a:r>
          </a:p>
        </p:txBody>
      </p:sp>
      <p:cxnSp>
        <p:nvCxnSpPr>
          <p:cNvPr id="74" name="Straight Arrow Connector 73">
            <a:extLst>
              <a:ext uri="{FF2B5EF4-FFF2-40B4-BE49-F238E27FC236}">
                <a16:creationId xmlns:a16="http://schemas.microsoft.com/office/drawing/2014/main" id="{3AD4984F-7850-DED7-898F-1849339EBD39}"/>
              </a:ext>
            </a:extLst>
          </p:cNvPr>
          <p:cNvCxnSpPr/>
          <p:nvPr/>
        </p:nvCxnSpPr>
        <p:spPr>
          <a:xfrm flipV="1">
            <a:off x="11454173" y="1048358"/>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DC64BE5-0C19-F03C-F54D-EEEA0A09FAEA}"/>
              </a:ext>
            </a:extLst>
          </p:cNvPr>
          <p:cNvCxnSpPr/>
          <p:nvPr/>
        </p:nvCxnSpPr>
        <p:spPr>
          <a:xfrm flipV="1">
            <a:off x="11210529" y="1031858"/>
            <a:ext cx="0" cy="548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9BDD901-2E6B-5429-A720-E4A129AF36DE}"/>
              </a:ext>
            </a:extLst>
          </p:cNvPr>
          <p:cNvSpPr txBox="1"/>
          <p:nvPr/>
        </p:nvSpPr>
        <p:spPr>
          <a:xfrm rot="16200000">
            <a:off x="11081781" y="1112294"/>
            <a:ext cx="562911" cy="276999"/>
          </a:xfrm>
          <a:prstGeom prst="rect">
            <a:avLst/>
          </a:prstGeom>
          <a:noFill/>
        </p:spPr>
        <p:txBody>
          <a:bodyPr wrap="none" rtlCol="0">
            <a:spAutoFit/>
          </a:bodyPr>
          <a:lstStyle/>
          <a:p>
            <a:r>
              <a:rPr lang="en-US" sz="1200" dirty="0"/>
              <a:t>White</a:t>
            </a:r>
          </a:p>
        </p:txBody>
      </p:sp>
      <p:sp>
        <p:nvSpPr>
          <p:cNvPr id="77" name="TextBox 76">
            <a:extLst>
              <a:ext uri="{FF2B5EF4-FFF2-40B4-BE49-F238E27FC236}">
                <a16:creationId xmlns:a16="http://schemas.microsoft.com/office/drawing/2014/main" id="{E98FF03A-005F-25EB-A097-E755FBFA8035}"/>
              </a:ext>
            </a:extLst>
          </p:cNvPr>
          <p:cNvSpPr txBox="1"/>
          <p:nvPr/>
        </p:nvSpPr>
        <p:spPr>
          <a:xfrm rot="16200000">
            <a:off x="10877774" y="1119093"/>
            <a:ext cx="471989" cy="276999"/>
          </a:xfrm>
          <a:prstGeom prst="rect">
            <a:avLst/>
          </a:prstGeom>
          <a:noFill/>
        </p:spPr>
        <p:txBody>
          <a:bodyPr wrap="none" rtlCol="0">
            <a:spAutoFit/>
          </a:bodyPr>
          <a:lstStyle/>
          <a:p>
            <a:r>
              <a:rPr lang="en-US" sz="1200"/>
              <a:t>Gray</a:t>
            </a:r>
            <a:endParaRPr lang="en-US" sz="1200" dirty="0"/>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DEBBC5D9-DE0A-18CD-DFBB-C4BAC6C995AF}"/>
              </a:ext>
            </a:extLst>
          </p:cNvPr>
          <p:cNvSpPr/>
          <p:nvPr/>
        </p:nvSpPr>
        <p:spPr>
          <a:xfrm>
            <a:off x="7508050" y="4224622"/>
            <a:ext cx="105798" cy="9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cxnSpLocks/>
            <a:stCxn id="31" idx="3"/>
            <a:endCxn id="46" idx="1"/>
          </p:cNvCxnSpPr>
          <p:nvPr/>
        </p:nvCxnSpPr>
        <p:spPr>
          <a:xfrm flipV="1">
            <a:off x="6244105" y="4273341"/>
            <a:ext cx="1263945" cy="1406454"/>
          </a:xfrm>
          <a:prstGeom prst="bentConnector3">
            <a:avLst>
              <a:gd name="adj1" fmla="val 71524"/>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grpSp>
        <p:nvGrpSpPr>
          <p:cNvPr id="21" name="Group 20">
            <a:extLst>
              <a:ext uri="{FF2B5EF4-FFF2-40B4-BE49-F238E27FC236}">
                <a16:creationId xmlns:a16="http://schemas.microsoft.com/office/drawing/2014/main" id="{DB2F65B9-CD1E-EF59-AC1B-D2CAC6C6B4C6}"/>
              </a:ext>
            </a:extLst>
          </p:cNvPr>
          <p:cNvGrpSpPr/>
          <p:nvPr/>
        </p:nvGrpSpPr>
        <p:grpSpPr>
          <a:xfrm rot="16200000">
            <a:off x="8455434" y="5005919"/>
            <a:ext cx="1198906" cy="981900"/>
            <a:chOff x="6995144" y="1610024"/>
            <a:chExt cx="1770395" cy="1697837"/>
          </a:xfrm>
        </p:grpSpPr>
        <p:pic>
          <p:nvPicPr>
            <p:cNvPr id="25" name="Picture 24">
              <a:extLst>
                <a:ext uri="{FF2B5EF4-FFF2-40B4-BE49-F238E27FC236}">
                  <a16:creationId xmlns:a16="http://schemas.microsoft.com/office/drawing/2014/main" id="{E6ADF808-1A83-B330-6A4A-98EF2DECAE10}"/>
                </a:ext>
              </a:extLst>
            </p:cNvPr>
            <p:cNvPicPr>
              <a:picLocks noChangeAspect="1"/>
            </p:cNvPicPr>
            <p:nvPr/>
          </p:nvPicPr>
          <p:blipFill>
            <a:blip r:embed="rId10"/>
            <a:srcRect r="60172"/>
            <a:stretch>
              <a:fillRect/>
            </a:stretch>
          </p:blipFill>
          <p:spPr>
            <a:xfrm>
              <a:off x="6995148" y="2117969"/>
              <a:ext cx="1770391" cy="1189892"/>
            </a:xfrm>
            <a:prstGeom prst="rect">
              <a:avLst/>
            </a:prstGeom>
            <a:ln>
              <a:solidFill>
                <a:schemeClr val="accent1">
                  <a:lumMod val="75000"/>
                </a:schemeClr>
              </a:solidFill>
            </a:ln>
          </p:spPr>
        </p:pic>
        <p:sp>
          <p:nvSpPr>
            <p:cNvPr id="45" name="TextBox 44">
              <a:extLst>
                <a:ext uri="{FF2B5EF4-FFF2-40B4-BE49-F238E27FC236}">
                  <a16:creationId xmlns:a16="http://schemas.microsoft.com/office/drawing/2014/main" id="{928A5D71-A80E-B34D-D078-11BDE31BCBB0}"/>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dirty="0"/>
                <a:t>273 A/I</a:t>
              </a:r>
            </a:p>
          </p:txBody>
        </p:sp>
      </p:grpSp>
      <p:sp>
        <p:nvSpPr>
          <p:cNvPr id="78" name="Arrow: Right 77">
            <a:hlinkClick r:id="rId13" action="ppaction://hlinksldjump"/>
            <a:extLst>
              <a:ext uri="{FF2B5EF4-FFF2-40B4-BE49-F238E27FC236}">
                <a16:creationId xmlns:a16="http://schemas.microsoft.com/office/drawing/2014/main" id="{F175A8FC-2A27-6666-3652-7C07886849A5}"/>
              </a:ext>
            </a:extLst>
          </p:cNvPr>
          <p:cNvSpPr/>
          <p:nvPr/>
        </p:nvSpPr>
        <p:spPr>
          <a:xfrm>
            <a:off x="7399425" y="4934529"/>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cxnSp>
        <p:nvCxnSpPr>
          <p:cNvPr id="51" name="Straight Arrow Connector 50">
            <a:extLst>
              <a:ext uri="{FF2B5EF4-FFF2-40B4-BE49-F238E27FC236}">
                <a16:creationId xmlns:a16="http://schemas.microsoft.com/office/drawing/2014/main" id="{93EBF98D-6ACD-67AB-1CEB-1CD0D033AAB2}"/>
              </a:ext>
            </a:extLst>
          </p:cNvPr>
          <p:cNvCxnSpPr>
            <a:cxnSpLocks/>
            <a:stCxn id="78" idx="3"/>
          </p:cNvCxnSpPr>
          <p:nvPr/>
        </p:nvCxnSpPr>
        <p:spPr>
          <a:xfrm>
            <a:off x="8453218" y="5131611"/>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58825A-8EDA-16CA-A2CC-C0913D417930}"/>
              </a:ext>
            </a:extLst>
          </p:cNvPr>
          <p:cNvCxnSpPr>
            <a:cxnSpLocks/>
          </p:cNvCxnSpPr>
          <p:nvPr/>
        </p:nvCxnSpPr>
        <p:spPr>
          <a:xfrm>
            <a:off x="9545837" y="4934529"/>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hlinkClick r:id="rId14" action="ppaction://hlinksldjump"/>
            <a:extLst>
              <a:ext uri="{FF2B5EF4-FFF2-40B4-BE49-F238E27FC236}">
                <a16:creationId xmlns:a16="http://schemas.microsoft.com/office/drawing/2014/main" id="{2132BCDB-6A82-BD0C-084D-7DA19FFE40C0}"/>
              </a:ext>
            </a:extLst>
          </p:cNvPr>
          <p:cNvSpPr txBox="1"/>
          <p:nvPr/>
        </p:nvSpPr>
        <p:spPr>
          <a:xfrm>
            <a:off x="9966939" y="477090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55" name="Connector: Elbow 54">
            <a:extLst>
              <a:ext uri="{FF2B5EF4-FFF2-40B4-BE49-F238E27FC236}">
                <a16:creationId xmlns:a16="http://schemas.microsoft.com/office/drawing/2014/main" id="{26D4B1DC-97EE-5B4C-463F-17985AA445FC}"/>
              </a:ext>
            </a:extLst>
          </p:cNvPr>
          <p:cNvCxnSpPr>
            <a:cxnSpLocks/>
            <a:stCxn id="27" idx="3"/>
          </p:cNvCxnSpPr>
          <p:nvPr/>
        </p:nvCxnSpPr>
        <p:spPr>
          <a:xfrm>
            <a:off x="8721352" y="4182949"/>
            <a:ext cx="253150" cy="8004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08E2B-BD69-A53C-5368-BD922286D870}"/>
              </a:ext>
            </a:extLst>
          </p:cNvPr>
          <p:cNvSpPr/>
          <p:nvPr/>
        </p:nvSpPr>
        <p:spPr>
          <a:xfrm>
            <a:off x="8944274" y="4171524"/>
            <a:ext cx="60456" cy="53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dirty="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4"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92</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27075</TotalTime>
  <Words>25779</Words>
  <Application>Microsoft Office PowerPoint</Application>
  <PresentationFormat>Widescreen</PresentationFormat>
  <Paragraphs>8251</Paragraphs>
  <Slides>142</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142</vt:i4>
      </vt:variant>
    </vt:vector>
  </HeadingPairs>
  <TitlesOfParts>
    <vt:vector size="148"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Address Registers - Data Bus Load Enable v2.0</vt:lpstr>
      <vt:lpstr>Program Counter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RNG (V2.0)</vt:lpstr>
      <vt:lpstr>OpCode Decoder (v2.0)</vt:lpstr>
      <vt:lpstr>PowerPoint Presentation</vt:lpstr>
      <vt:lpstr>ALU OpCodes 2,3,7</vt:lpstr>
      <vt:lpstr>Output H Register to Data Bus</vt:lpstr>
      <vt:lpstr>Branch (v2.0)</vt:lpstr>
      <vt:lpstr>Display (V2.0)</vt:lpstr>
      <vt:lpstr>Display Load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71</cp:revision>
  <cp:lastPrinted>2026-01-16T17:46:20Z</cp:lastPrinted>
  <dcterms:created xsi:type="dcterms:W3CDTF">2022-02-06T02:47:09Z</dcterms:created>
  <dcterms:modified xsi:type="dcterms:W3CDTF">2026-01-24T03:37:40Z</dcterms:modified>
</cp:coreProperties>
</file>